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ink/ink8.xml" ContentType="application/inkml+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6.xml" ContentType="application/inkml+xml"/>
  <Override PartName="/ppt/ink/ink7.xml" ContentType="application/inkml+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4.xml" ContentType="application/inkml+xml"/>
  <Override PartName="/ppt/ink/ink5.xml" ContentType="application/inkml+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commentAuthors.xml" ContentType="application/vnd.openxmlformats-officedocument.presentationml.commentAuthors+xml"/>
  <Override PartName="/ppt/slideLayouts/slideLayout10.xml" ContentType="application/vnd.openxmlformats-officedocument.presentationml.slideLayout+xml"/>
  <Override PartName="/ppt/ink/ink10.xml" ContentType="application/inkml+xml"/>
  <Override PartName="/ppt/ink/ink11.xml" ContentType="application/inkml+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ink/ink9.xml" ContentType="application/inkml+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57" r:id="rId3"/>
    <p:sldId id="258" r:id="rId4"/>
    <p:sldId id="259" r:id="rId5"/>
    <p:sldId id="260" r:id="rId6"/>
    <p:sldId id="261" r:id="rId7"/>
    <p:sldId id="264" r:id="rId8"/>
    <p:sldId id="262" r:id="rId9"/>
    <p:sldId id="263"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DC86A785-9A12-4448-815A-39575A5B72C5}">
          <p14:sldIdLst>
            <p14:sldId id="256"/>
            <p14:sldId id="257"/>
            <p14:sldId id="258"/>
            <p14:sldId id="259"/>
            <p14:sldId id="260"/>
            <p14:sldId id="261"/>
            <p14:sldId id="264"/>
            <p14:sldId id="262"/>
            <p14:sldId id="263"/>
            <p14:sldId id="266"/>
            <p14:sldId id="267"/>
            <p14:sldId id="268"/>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peranza Viladés" initials="EV" lastIdx="1" clrIdx="0">
    <p:extLst>
      <p:ext uri="{19B8F6BF-5375-455C-9EA6-DF929625EA0E}">
        <p15:presenceInfo xmlns:p15="http://schemas.microsoft.com/office/powerpoint/2012/main" xmlns="" userId="36931c62b05fe8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346D0-8416-44A5-A89B-2083BC526542}" v="65" dt="2021-04-23T18:09:52.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peranza Viladés" userId="36931c62b05fe81f" providerId="LiveId" clId="{DBB346D0-8416-44A5-A89B-2083BC526542}"/>
    <pc:docChg chg="undo custSel addSld delSld modSld sldOrd addSection delSection modSection">
      <pc:chgData name="Esperanza Viladés" userId="36931c62b05fe81f" providerId="LiveId" clId="{DBB346D0-8416-44A5-A89B-2083BC526542}" dt="2021-04-23T18:22:34.381" v="4985" actId="1076"/>
      <pc:docMkLst>
        <pc:docMk/>
      </pc:docMkLst>
      <pc:sldChg chg="modSp mod">
        <pc:chgData name="Esperanza Viladés" userId="36931c62b05fe81f" providerId="LiveId" clId="{DBB346D0-8416-44A5-A89B-2083BC526542}" dt="2021-04-23T17:10:21.250" v="3852" actId="20577"/>
        <pc:sldMkLst>
          <pc:docMk/>
          <pc:sldMk cId="483227375" sldId="256"/>
        </pc:sldMkLst>
        <pc:spChg chg="mod">
          <ac:chgData name="Esperanza Viladés" userId="36931c62b05fe81f" providerId="LiveId" clId="{DBB346D0-8416-44A5-A89B-2083BC526542}" dt="2021-04-23T17:10:21.250" v="3852" actId="20577"/>
          <ac:spMkLst>
            <pc:docMk/>
            <pc:sldMk cId="483227375" sldId="256"/>
            <ac:spMk id="3" creationId="{B05B1EFE-7872-45C5-8CA1-025F3902868A}"/>
          </ac:spMkLst>
        </pc:spChg>
      </pc:sldChg>
      <pc:sldChg chg="modSp mod">
        <pc:chgData name="Esperanza Viladés" userId="36931c62b05fe81f" providerId="LiveId" clId="{DBB346D0-8416-44A5-A89B-2083BC526542}" dt="2021-04-23T17:13:14.210" v="3869" actId="14"/>
        <pc:sldMkLst>
          <pc:docMk/>
          <pc:sldMk cId="2555803659" sldId="257"/>
        </pc:sldMkLst>
        <pc:spChg chg="mod">
          <ac:chgData name="Esperanza Viladés" userId="36931c62b05fe81f" providerId="LiveId" clId="{DBB346D0-8416-44A5-A89B-2083BC526542}" dt="2021-04-23T17:13:14.210" v="3869" actId="14"/>
          <ac:spMkLst>
            <pc:docMk/>
            <pc:sldMk cId="2555803659" sldId="257"/>
            <ac:spMk id="3" creationId="{FB19F122-4AC0-4531-8089-D000E6261E51}"/>
          </ac:spMkLst>
        </pc:spChg>
        <pc:spChg chg="mod">
          <ac:chgData name="Esperanza Viladés" userId="36931c62b05fe81f" providerId="LiveId" clId="{DBB346D0-8416-44A5-A89B-2083BC526542}" dt="2021-04-23T17:12:54.814" v="3868" actId="5793"/>
          <ac:spMkLst>
            <pc:docMk/>
            <pc:sldMk cId="2555803659" sldId="257"/>
            <ac:spMk id="4" creationId="{0C31EC81-B2A2-40FC-9570-B90F4191ED16}"/>
          </ac:spMkLst>
        </pc:spChg>
      </pc:sldChg>
      <pc:sldChg chg="addSp delSp modSp mod addCm delCm">
        <pc:chgData name="Esperanza Viladés" userId="36931c62b05fe81f" providerId="LiveId" clId="{DBB346D0-8416-44A5-A89B-2083BC526542}" dt="2021-04-23T17:36:48.585" v="4087" actId="20577"/>
        <pc:sldMkLst>
          <pc:docMk/>
          <pc:sldMk cId="3246629194" sldId="258"/>
        </pc:sldMkLst>
        <pc:spChg chg="mod">
          <ac:chgData name="Esperanza Viladés" userId="36931c62b05fe81f" providerId="LiveId" clId="{DBB346D0-8416-44A5-A89B-2083BC526542}" dt="2021-04-23T17:17:48.323" v="3912" actId="113"/>
          <ac:spMkLst>
            <pc:docMk/>
            <pc:sldMk cId="3246629194" sldId="258"/>
            <ac:spMk id="2" creationId="{19316940-C797-431C-AC8F-D2F6BFFA76CC}"/>
          </ac:spMkLst>
        </pc:spChg>
        <pc:spChg chg="mod">
          <ac:chgData name="Esperanza Viladés" userId="36931c62b05fe81f" providerId="LiveId" clId="{DBB346D0-8416-44A5-A89B-2083BC526542}" dt="2021-04-23T17:36:48.403" v="4085" actId="27636"/>
          <ac:spMkLst>
            <pc:docMk/>
            <pc:sldMk cId="3246629194" sldId="258"/>
            <ac:spMk id="3" creationId="{3D62407B-E772-4AFB-88CB-85E8877A5B3D}"/>
          </ac:spMkLst>
        </pc:spChg>
        <pc:spChg chg="mod">
          <ac:chgData name="Esperanza Viladés" userId="36931c62b05fe81f" providerId="LiveId" clId="{DBB346D0-8416-44A5-A89B-2083BC526542}" dt="2021-04-23T17:36:48.585" v="4087" actId="20577"/>
          <ac:spMkLst>
            <pc:docMk/>
            <pc:sldMk cId="3246629194" sldId="258"/>
            <ac:spMk id="4" creationId="{AA8176D9-E8DF-4B32-BD4A-D9B15CB1B7D9}"/>
          </ac:spMkLst>
        </pc:spChg>
        <pc:spChg chg="add del mod">
          <ac:chgData name="Esperanza Viladés" userId="36931c62b05fe81f" providerId="LiveId" clId="{DBB346D0-8416-44A5-A89B-2083BC526542}" dt="2021-04-14T17:53:09.902" v="303" actId="11529"/>
          <ac:spMkLst>
            <pc:docMk/>
            <pc:sldMk cId="3246629194" sldId="258"/>
            <ac:spMk id="5" creationId="{A06BBFD4-42DA-45F7-B4EE-DF54AC6CD8F8}"/>
          </ac:spMkLst>
        </pc:spChg>
        <pc:spChg chg="add del mod">
          <ac:chgData name="Esperanza Viladés" userId="36931c62b05fe81f" providerId="LiveId" clId="{DBB346D0-8416-44A5-A89B-2083BC526542}" dt="2021-04-14T17:53:06.918" v="298" actId="767"/>
          <ac:spMkLst>
            <pc:docMk/>
            <pc:sldMk cId="3246629194" sldId="258"/>
            <ac:spMk id="6" creationId="{CBB6818B-951B-4894-A9BB-9274BBCA03CC}"/>
          </ac:spMkLst>
        </pc:spChg>
        <pc:spChg chg="add del mod">
          <ac:chgData name="Esperanza Viladés" userId="36931c62b05fe81f" providerId="LiveId" clId="{DBB346D0-8416-44A5-A89B-2083BC526542}" dt="2021-04-14T17:56:24.852" v="315" actId="767"/>
          <ac:spMkLst>
            <pc:docMk/>
            <pc:sldMk cId="3246629194" sldId="258"/>
            <ac:spMk id="7" creationId="{975CA4E2-57E2-448A-A9F7-C65112583FA8}"/>
          </ac:spMkLst>
        </pc:spChg>
        <pc:spChg chg="add mod">
          <ac:chgData name="Esperanza Viladés" userId="36931c62b05fe81f" providerId="LiveId" clId="{DBB346D0-8416-44A5-A89B-2083BC526542}" dt="2021-04-23T17:19:17.403" v="3918" actId="114"/>
          <ac:spMkLst>
            <pc:docMk/>
            <pc:sldMk cId="3246629194" sldId="258"/>
            <ac:spMk id="13" creationId="{B699DA38-05B5-4F79-B261-69324C9E73DA}"/>
          </ac:spMkLst>
        </pc:spChg>
        <pc:grpChg chg="add del mod">
          <ac:chgData name="Esperanza Viladés" userId="36931c62b05fe81f" providerId="LiveId" clId="{DBB346D0-8416-44A5-A89B-2083BC526542}" dt="2021-04-14T17:57:58.536" v="326"/>
          <ac:grpSpMkLst>
            <pc:docMk/>
            <pc:sldMk cId="3246629194" sldId="258"/>
            <ac:grpSpMk id="10" creationId="{E8BEC060-54F8-43DA-9258-59F987CD563C}"/>
          </ac:grpSpMkLst>
        </pc:grpChg>
        <pc:grpChg chg="mod">
          <ac:chgData name="Esperanza Viladés" userId="36931c62b05fe81f" providerId="LiveId" clId="{DBB346D0-8416-44A5-A89B-2083BC526542}" dt="2021-04-14T17:57:57.264" v="324"/>
          <ac:grpSpMkLst>
            <pc:docMk/>
            <pc:sldMk cId="3246629194" sldId="258"/>
            <ac:grpSpMk id="12" creationId="{E1C7D9BD-6F27-4C67-B1D5-9192C5BD9103}"/>
          </ac:grpSpMkLst>
        </pc:grpChg>
        <pc:grpChg chg="del mod">
          <ac:chgData name="Esperanza Viladés" userId="36931c62b05fe81f" providerId="LiveId" clId="{DBB346D0-8416-44A5-A89B-2083BC526542}" dt="2021-04-14T18:23:56.874" v="917"/>
          <ac:grpSpMkLst>
            <pc:docMk/>
            <pc:sldMk cId="3246629194" sldId="258"/>
            <ac:grpSpMk id="19" creationId="{FF3004E5-64D0-4E47-BDE3-9715135F61D5}"/>
          </ac:grpSpMkLst>
        </pc:grpChg>
        <pc:grpChg chg="del mod">
          <ac:chgData name="Esperanza Viladés" userId="36931c62b05fe81f" providerId="LiveId" clId="{DBB346D0-8416-44A5-A89B-2083BC526542}" dt="2021-04-14T18:09:11.298" v="669"/>
          <ac:grpSpMkLst>
            <pc:docMk/>
            <pc:sldMk cId="3246629194" sldId="258"/>
            <ac:grpSpMk id="23" creationId="{363E857C-B760-44D5-9BA5-6826587231CA}"/>
          </ac:grpSpMkLst>
        </pc:grpChg>
        <pc:grpChg chg="del mod">
          <ac:chgData name="Esperanza Viladés" userId="36931c62b05fe81f" providerId="LiveId" clId="{DBB346D0-8416-44A5-A89B-2083BC526542}" dt="2021-04-14T18:11:17.037" v="672"/>
          <ac:grpSpMkLst>
            <pc:docMk/>
            <pc:sldMk cId="3246629194" sldId="258"/>
            <ac:grpSpMk id="25" creationId="{0B3F2460-9216-40CE-8E90-AD1E110ED300}"/>
          </ac:grpSpMkLst>
        </pc:grpChg>
        <pc:grpChg chg="del mod">
          <ac:chgData name="Esperanza Viladés" userId="36931c62b05fe81f" providerId="LiveId" clId="{DBB346D0-8416-44A5-A89B-2083BC526542}" dt="2021-04-14T18:14:12.875" v="683"/>
          <ac:grpSpMkLst>
            <pc:docMk/>
            <pc:sldMk cId="3246629194" sldId="258"/>
            <ac:grpSpMk id="28" creationId="{7AB465A6-C2D4-4E5B-BD6C-33084E5DC904}"/>
          </ac:grpSpMkLst>
        </pc:grpChg>
        <pc:grpChg chg="del mod">
          <ac:chgData name="Esperanza Viladés" userId="36931c62b05fe81f" providerId="LiveId" clId="{DBB346D0-8416-44A5-A89B-2083BC526542}" dt="2021-04-14T18:14:28.011" v="685"/>
          <ac:grpSpMkLst>
            <pc:docMk/>
            <pc:sldMk cId="3246629194" sldId="258"/>
            <ac:grpSpMk id="32" creationId="{42FE5A15-D032-448B-881D-1DF8DEE50B88}"/>
          </ac:grpSpMkLst>
        </pc:grpChg>
        <pc:grpChg chg="del mod">
          <ac:chgData name="Esperanza Viladés" userId="36931c62b05fe81f" providerId="LiveId" clId="{DBB346D0-8416-44A5-A89B-2083BC526542}" dt="2021-04-14T18:15:31.258" v="691"/>
          <ac:grpSpMkLst>
            <pc:docMk/>
            <pc:sldMk cId="3246629194" sldId="258"/>
            <ac:grpSpMk id="34" creationId="{93A5C4C2-DBA3-4C46-B505-946C000697F5}"/>
          </ac:grpSpMkLst>
        </pc:grpChg>
        <pc:grpChg chg="del mod">
          <ac:chgData name="Esperanza Viladés" userId="36931c62b05fe81f" providerId="LiveId" clId="{DBB346D0-8416-44A5-A89B-2083BC526542}" dt="2021-04-14T18:20:14.840" v="830"/>
          <ac:grpSpMkLst>
            <pc:docMk/>
            <pc:sldMk cId="3246629194" sldId="258"/>
            <ac:grpSpMk id="36" creationId="{167E18A6-D21E-4A1F-A1B9-353B3A20D13A}"/>
          </ac:grpSpMkLst>
        </pc:grpChg>
        <pc:grpChg chg="del mod">
          <ac:chgData name="Esperanza Viladés" userId="36931c62b05fe81f" providerId="LiveId" clId="{DBB346D0-8416-44A5-A89B-2083BC526542}" dt="2021-04-14T18:20:23.694" v="833"/>
          <ac:grpSpMkLst>
            <pc:docMk/>
            <pc:sldMk cId="3246629194" sldId="258"/>
            <ac:grpSpMk id="44" creationId="{DB3C2A6D-AEFA-49B7-9964-58EDE4CB701C}"/>
          </ac:grpSpMkLst>
        </pc:grpChg>
        <pc:grpChg chg="del mod">
          <ac:chgData name="Esperanza Viladés" userId="36931c62b05fe81f" providerId="LiveId" clId="{DBB346D0-8416-44A5-A89B-2083BC526542}" dt="2021-04-14T18:20:23.694" v="833"/>
          <ac:grpSpMkLst>
            <pc:docMk/>
            <pc:sldMk cId="3246629194" sldId="258"/>
            <ac:grpSpMk id="47" creationId="{710C5705-5405-486C-824F-E7E86E368BE9}"/>
          </ac:grpSpMkLst>
        </pc:grpChg>
        <pc:grpChg chg="del mod">
          <ac:chgData name="Esperanza Viladés" userId="36931c62b05fe81f" providerId="LiveId" clId="{DBB346D0-8416-44A5-A89B-2083BC526542}" dt="2021-04-14T18:20:37.643" v="838"/>
          <ac:grpSpMkLst>
            <pc:docMk/>
            <pc:sldMk cId="3246629194" sldId="258"/>
            <ac:grpSpMk id="48" creationId="{752B0DED-267A-4788-B770-EF046B8A6FE5}"/>
          </ac:grpSpMkLst>
        </pc:grpChg>
        <pc:grpChg chg="del mod">
          <ac:chgData name="Esperanza Viladés" userId="36931c62b05fe81f" providerId="LiveId" clId="{DBB346D0-8416-44A5-A89B-2083BC526542}" dt="2021-04-14T18:20:39.570" v="840"/>
          <ac:grpSpMkLst>
            <pc:docMk/>
            <pc:sldMk cId="3246629194" sldId="258"/>
            <ac:grpSpMk id="53" creationId="{E27ED5C3-1AAB-4B77-BCB3-B865461C062D}"/>
          </ac:grpSpMkLst>
        </pc:grpChg>
        <pc:grpChg chg="add del mod">
          <ac:chgData name="Esperanza Viladés" userId="36931c62b05fe81f" providerId="LiveId" clId="{DBB346D0-8416-44A5-A89B-2083BC526542}" dt="2021-04-14T18:24:05.496" v="926"/>
          <ac:grpSpMkLst>
            <pc:docMk/>
            <pc:sldMk cId="3246629194" sldId="258"/>
            <ac:grpSpMk id="55" creationId="{8FE50FA0-4203-4071-AB14-528BBFDE9924}"/>
          </ac:grpSpMkLst>
        </pc:grpChg>
        <pc:grpChg chg="add del mod">
          <ac:chgData name="Esperanza Viladés" userId="36931c62b05fe81f" providerId="LiveId" clId="{DBB346D0-8416-44A5-A89B-2083BC526542}" dt="2021-04-14T18:23:31.541" v="905"/>
          <ac:grpSpMkLst>
            <pc:docMk/>
            <pc:sldMk cId="3246629194" sldId="258"/>
            <ac:grpSpMk id="58" creationId="{FD738464-2268-4184-92E3-4574DADF4BD1}"/>
          </ac:grpSpMkLst>
        </pc:grpChg>
        <pc:grpChg chg="add del mod">
          <ac:chgData name="Esperanza Viladés" userId="36931c62b05fe81f" providerId="LiveId" clId="{DBB346D0-8416-44A5-A89B-2083BC526542}" dt="2021-04-14T18:23:29.320" v="899"/>
          <ac:grpSpMkLst>
            <pc:docMk/>
            <pc:sldMk cId="3246629194" sldId="258"/>
            <ac:grpSpMk id="64" creationId="{34C04992-E631-4473-A26A-D1E02A4C006E}"/>
          </ac:grpSpMkLst>
        </pc:grpChg>
        <pc:grpChg chg="mod">
          <ac:chgData name="Esperanza Viladés" userId="36931c62b05fe81f" providerId="LiveId" clId="{DBB346D0-8416-44A5-A89B-2083BC526542}" dt="2021-04-14T18:23:28.419" v="896"/>
          <ac:grpSpMkLst>
            <pc:docMk/>
            <pc:sldMk cId="3246629194" sldId="258"/>
            <ac:grpSpMk id="67" creationId="{1F6FA62A-C003-48DE-B066-20C07AC8B563}"/>
          </ac:grpSpMkLst>
        </pc:grpChg>
        <pc:grpChg chg="mod">
          <ac:chgData name="Esperanza Viladés" userId="36931c62b05fe81f" providerId="LiveId" clId="{DBB346D0-8416-44A5-A89B-2083BC526542}" dt="2021-04-14T18:23:27.079" v="892"/>
          <ac:grpSpMkLst>
            <pc:docMk/>
            <pc:sldMk cId="3246629194" sldId="258"/>
            <ac:grpSpMk id="71" creationId="{1F9979F4-1801-47BF-8956-837CCE07C4D5}"/>
          </ac:grpSpMkLst>
        </pc:grpChg>
        <pc:inkChg chg="add del mod">
          <ac:chgData name="Esperanza Viladés" userId="36931c62b05fe81f" providerId="LiveId" clId="{DBB346D0-8416-44A5-A89B-2083BC526542}" dt="2021-04-14T17:58:00.858" v="327" actId="9405"/>
          <ac:inkMkLst>
            <pc:docMk/>
            <pc:sldMk cId="3246629194" sldId="258"/>
            <ac:inkMk id="8" creationId="{357945C7-ACCC-4F10-B153-7B44EA2CEB69}"/>
          </ac:inkMkLst>
        </pc:inkChg>
        <pc:inkChg chg="add del mod">
          <ac:chgData name="Esperanza Viladés" userId="36931c62b05fe81f" providerId="LiveId" clId="{DBB346D0-8416-44A5-A89B-2083BC526542}" dt="2021-04-14T17:57:58.536" v="326"/>
          <ac:inkMkLst>
            <pc:docMk/>
            <pc:sldMk cId="3246629194" sldId="258"/>
            <ac:inkMk id="9" creationId="{623EFCEE-99DC-4FE5-A4AC-8AB50E764656}"/>
          </ac:inkMkLst>
        </pc:inkChg>
        <pc:inkChg chg="add del mod">
          <ac:chgData name="Esperanza Viladés" userId="36931c62b05fe81f" providerId="LiveId" clId="{DBB346D0-8416-44A5-A89B-2083BC526542}" dt="2021-04-14T17:57:57.264" v="324"/>
          <ac:inkMkLst>
            <pc:docMk/>
            <pc:sldMk cId="3246629194" sldId="258"/>
            <ac:inkMk id="11" creationId="{65DEC1B6-683E-4886-BDBA-BFC3B1B57121}"/>
          </ac:inkMkLst>
        </pc:inkChg>
        <pc:inkChg chg="add del">
          <ac:chgData name="Esperanza Viladés" userId="36931c62b05fe81f" providerId="LiveId" clId="{DBB346D0-8416-44A5-A89B-2083BC526542}" dt="2021-04-14T18:07:28.973" v="658" actId="9405"/>
          <ac:inkMkLst>
            <pc:docMk/>
            <pc:sldMk cId="3246629194" sldId="258"/>
            <ac:inkMk id="14" creationId="{BED32E56-4687-4F0C-BC4B-0BE6CCDDE2BF}"/>
          </ac:inkMkLst>
        </pc:inkChg>
        <pc:inkChg chg="add del">
          <ac:chgData name="Esperanza Viladés" userId="36931c62b05fe81f" providerId="LiveId" clId="{DBB346D0-8416-44A5-A89B-2083BC526542}" dt="2021-04-14T18:14:32.894" v="687"/>
          <ac:inkMkLst>
            <pc:docMk/>
            <pc:sldMk cId="3246629194" sldId="258"/>
            <ac:inkMk id="15" creationId="{317D2BF9-72E1-408D-BB90-E1C20BA9F808}"/>
          </ac:inkMkLst>
        </pc:inkChg>
        <pc:inkChg chg="add del mod">
          <ac:chgData name="Esperanza Viladés" userId="36931c62b05fe81f" providerId="LiveId" clId="{DBB346D0-8416-44A5-A89B-2083BC526542}" dt="2021-04-14T18:23:55.084" v="916"/>
          <ac:inkMkLst>
            <pc:docMk/>
            <pc:sldMk cId="3246629194" sldId="258"/>
            <ac:inkMk id="16" creationId="{01FB5F0C-01C5-4287-94CC-21248A989AF8}"/>
          </ac:inkMkLst>
        </pc:inkChg>
        <pc:inkChg chg="add del mod">
          <ac:chgData name="Esperanza Viladés" userId="36931c62b05fe81f" providerId="LiveId" clId="{DBB346D0-8416-44A5-A89B-2083BC526542}" dt="2021-04-14T18:23:56.874" v="917"/>
          <ac:inkMkLst>
            <pc:docMk/>
            <pc:sldMk cId="3246629194" sldId="258"/>
            <ac:inkMk id="17" creationId="{040F00F1-EB21-49DD-B463-2565460F633A}"/>
          </ac:inkMkLst>
        </pc:inkChg>
        <pc:inkChg chg="add del mod">
          <ac:chgData name="Esperanza Viladés" userId="36931c62b05fe81f" providerId="LiveId" clId="{DBB346D0-8416-44A5-A89B-2083BC526542}" dt="2021-04-14T18:23:57.860" v="920"/>
          <ac:inkMkLst>
            <pc:docMk/>
            <pc:sldMk cId="3246629194" sldId="258"/>
            <ac:inkMk id="18" creationId="{037AAF3D-949A-4F96-BA1F-8A08496F134A}"/>
          </ac:inkMkLst>
        </pc:inkChg>
        <pc:inkChg chg="add del mod">
          <ac:chgData name="Esperanza Viladés" userId="36931c62b05fe81f" providerId="LiveId" clId="{DBB346D0-8416-44A5-A89B-2083BC526542}" dt="2021-04-14T18:23:56.874" v="918"/>
          <ac:inkMkLst>
            <pc:docMk/>
            <pc:sldMk cId="3246629194" sldId="258"/>
            <ac:inkMk id="20" creationId="{B3C56DAE-BC84-4ED9-B72E-7E1CEE6057D6}"/>
          </ac:inkMkLst>
        </pc:inkChg>
        <pc:inkChg chg="add del mod">
          <ac:chgData name="Esperanza Viladés" userId="36931c62b05fe81f" providerId="LiveId" clId="{DBB346D0-8416-44A5-A89B-2083BC526542}" dt="2021-04-14T18:23:57.860" v="919"/>
          <ac:inkMkLst>
            <pc:docMk/>
            <pc:sldMk cId="3246629194" sldId="258"/>
            <ac:inkMk id="21" creationId="{4EEAFDEA-576E-4D35-990D-F032642CDECE}"/>
          </ac:inkMkLst>
        </pc:inkChg>
        <pc:inkChg chg="add del mod">
          <ac:chgData name="Esperanza Viladés" userId="36931c62b05fe81f" providerId="LiveId" clId="{DBB346D0-8416-44A5-A89B-2083BC526542}" dt="2021-04-14T18:23:46.384" v="907"/>
          <ac:inkMkLst>
            <pc:docMk/>
            <pc:sldMk cId="3246629194" sldId="258"/>
            <ac:inkMk id="22" creationId="{E8E5A7C9-B2D5-4CFA-9018-36B626FB6A42}"/>
          </ac:inkMkLst>
        </pc:inkChg>
        <pc:inkChg chg="add del mod">
          <ac:chgData name="Esperanza Viladés" userId="36931c62b05fe81f" providerId="LiveId" clId="{DBB346D0-8416-44A5-A89B-2083BC526542}" dt="2021-04-14T18:23:51.561" v="912"/>
          <ac:inkMkLst>
            <pc:docMk/>
            <pc:sldMk cId="3246629194" sldId="258"/>
            <ac:inkMk id="24" creationId="{80D7B70B-BBC5-4711-8F3A-98039BC1F875}"/>
          </ac:inkMkLst>
        </pc:inkChg>
        <pc:inkChg chg="add del mod">
          <ac:chgData name="Esperanza Viladés" userId="36931c62b05fe81f" providerId="LiveId" clId="{DBB346D0-8416-44A5-A89B-2083BC526542}" dt="2021-04-14T18:23:46.384" v="906"/>
          <ac:inkMkLst>
            <pc:docMk/>
            <pc:sldMk cId="3246629194" sldId="258"/>
            <ac:inkMk id="26" creationId="{C310A9BB-0844-4288-8148-4D58ADE94FD2}"/>
          </ac:inkMkLst>
        </pc:inkChg>
        <pc:inkChg chg="add del mod">
          <ac:chgData name="Esperanza Viladés" userId="36931c62b05fe81f" providerId="LiveId" clId="{DBB346D0-8416-44A5-A89B-2083BC526542}" dt="2021-04-14T18:13:44.648" v="681"/>
          <ac:inkMkLst>
            <pc:docMk/>
            <pc:sldMk cId="3246629194" sldId="258"/>
            <ac:inkMk id="27" creationId="{9EA15776-8A2B-4870-B0E5-0505F6DF6B59}"/>
          </ac:inkMkLst>
        </pc:inkChg>
        <pc:inkChg chg="add">
          <ac:chgData name="Esperanza Viladés" userId="36931c62b05fe81f" providerId="LiveId" clId="{DBB346D0-8416-44A5-A89B-2083BC526542}" dt="2021-04-14T18:11:25.763" v="673" actId="9405"/>
          <ac:inkMkLst>
            <pc:docMk/>
            <pc:sldMk cId="3246629194" sldId="258"/>
            <ac:inkMk id="29" creationId="{E93CEB14-772D-4C34-AEFC-6E0C4596CFDF}"/>
          </ac:inkMkLst>
        </pc:inkChg>
        <pc:inkChg chg="add del">
          <ac:chgData name="Esperanza Viladés" userId="36931c62b05fe81f" providerId="LiveId" clId="{DBB346D0-8416-44A5-A89B-2083BC526542}" dt="2021-04-14T18:11:41.140" v="675" actId="9405"/>
          <ac:inkMkLst>
            <pc:docMk/>
            <pc:sldMk cId="3246629194" sldId="258"/>
            <ac:inkMk id="30" creationId="{1007A2C4-C23B-419F-8352-48D763AAA57D}"/>
          </ac:inkMkLst>
        </pc:inkChg>
        <pc:inkChg chg="add mod">
          <ac:chgData name="Esperanza Viladés" userId="36931c62b05fe81f" providerId="LiveId" clId="{DBB346D0-8416-44A5-A89B-2083BC526542}" dt="2021-04-14T18:23:23.083" v="883" actId="14100"/>
          <ac:inkMkLst>
            <pc:docMk/>
            <pc:sldMk cId="3246629194" sldId="258"/>
            <ac:inkMk id="31" creationId="{7ED0AA30-358C-4466-BBD2-26837731FEC5}"/>
          </ac:inkMkLst>
        </pc:inkChg>
        <pc:inkChg chg="add del mod">
          <ac:chgData name="Esperanza Viladés" userId="36931c62b05fe81f" providerId="LiveId" clId="{DBB346D0-8416-44A5-A89B-2083BC526542}" dt="2021-04-14T18:14:32.894" v="686"/>
          <ac:inkMkLst>
            <pc:docMk/>
            <pc:sldMk cId="3246629194" sldId="258"/>
            <ac:inkMk id="33" creationId="{B47C94FD-3A55-4ECA-8836-C4A0EA67ABD9}"/>
          </ac:inkMkLst>
        </pc:inkChg>
        <pc:inkChg chg="add del mod">
          <ac:chgData name="Esperanza Viladés" userId="36931c62b05fe81f" providerId="LiveId" clId="{DBB346D0-8416-44A5-A89B-2083BC526542}" dt="2021-04-14T18:23:49.541" v="910"/>
          <ac:inkMkLst>
            <pc:docMk/>
            <pc:sldMk cId="3246629194" sldId="258"/>
            <ac:inkMk id="35" creationId="{B1205B7A-C839-4E7A-BD18-CD44B8EF5984}"/>
          </ac:inkMkLst>
        </pc:inkChg>
        <pc:inkChg chg="add">
          <ac:chgData name="Esperanza Viladés" userId="36931c62b05fe81f" providerId="LiveId" clId="{DBB346D0-8416-44A5-A89B-2083BC526542}" dt="2021-04-14T18:15:38.412" v="692" actId="9405"/>
          <ac:inkMkLst>
            <pc:docMk/>
            <pc:sldMk cId="3246629194" sldId="258"/>
            <ac:inkMk id="37" creationId="{CDAF5038-73C4-48D3-B48E-C7E92030D67E}"/>
          </ac:inkMkLst>
        </pc:inkChg>
        <pc:inkChg chg="add del">
          <ac:chgData name="Esperanza Viladés" userId="36931c62b05fe81f" providerId="LiveId" clId="{DBB346D0-8416-44A5-A89B-2083BC526542}" dt="2021-04-14T18:23:52.184" v="913"/>
          <ac:inkMkLst>
            <pc:docMk/>
            <pc:sldMk cId="3246629194" sldId="258"/>
            <ac:inkMk id="38" creationId="{99946AFC-E91F-4837-B074-2B7C7581557C}"/>
          </ac:inkMkLst>
        </pc:inkChg>
        <pc:inkChg chg="add del">
          <ac:chgData name="Esperanza Viladés" userId="36931c62b05fe81f" providerId="LiveId" clId="{DBB346D0-8416-44A5-A89B-2083BC526542}" dt="2021-04-14T18:23:52.747" v="915"/>
          <ac:inkMkLst>
            <pc:docMk/>
            <pc:sldMk cId="3246629194" sldId="258"/>
            <ac:inkMk id="39" creationId="{5C323F9B-B232-4C40-B2F8-8CD520602F5A}"/>
          </ac:inkMkLst>
        </pc:inkChg>
        <pc:inkChg chg="add del">
          <ac:chgData name="Esperanza Viladés" userId="36931c62b05fe81f" providerId="LiveId" clId="{DBB346D0-8416-44A5-A89B-2083BC526542}" dt="2021-04-14T18:23:52.747" v="914"/>
          <ac:inkMkLst>
            <pc:docMk/>
            <pc:sldMk cId="3246629194" sldId="258"/>
            <ac:inkMk id="40" creationId="{8E7ECB74-E131-467D-826B-49445408022A}"/>
          </ac:inkMkLst>
        </pc:inkChg>
        <pc:inkChg chg="add del">
          <ac:chgData name="Esperanza Viladés" userId="36931c62b05fe81f" providerId="LiveId" clId="{DBB346D0-8416-44A5-A89B-2083BC526542}" dt="2021-04-14T18:24:08.039" v="927"/>
          <ac:inkMkLst>
            <pc:docMk/>
            <pc:sldMk cId="3246629194" sldId="258"/>
            <ac:inkMk id="41" creationId="{D65C1734-B32E-4A82-894C-E1C301F68207}"/>
          </ac:inkMkLst>
        </pc:inkChg>
        <pc:inkChg chg="add del">
          <ac:chgData name="Esperanza Viladés" userId="36931c62b05fe81f" providerId="LiveId" clId="{DBB346D0-8416-44A5-A89B-2083BC526542}" dt="2021-04-14T18:23:50.659" v="911"/>
          <ac:inkMkLst>
            <pc:docMk/>
            <pc:sldMk cId="3246629194" sldId="258"/>
            <ac:inkMk id="42" creationId="{632139D8-CBE3-42C9-8798-C4CAA505774D}"/>
          </ac:inkMkLst>
        </pc:inkChg>
        <pc:inkChg chg="add del mod">
          <ac:chgData name="Esperanza Viladés" userId="36931c62b05fe81f" providerId="LiveId" clId="{DBB346D0-8416-44A5-A89B-2083BC526542}" dt="2021-04-14T18:23:48.769" v="909"/>
          <ac:inkMkLst>
            <pc:docMk/>
            <pc:sldMk cId="3246629194" sldId="258"/>
            <ac:inkMk id="43" creationId="{B3F1DECC-E500-4A22-B349-DA7BD54C926C}"/>
          </ac:inkMkLst>
        </pc:inkChg>
        <pc:inkChg chg="add del mod">
          <ac:chgData name="Esperanza Viladés" userId="36931c62b05fe81f" providerId="LiveId" clId="{DBB346D0-8416-44A5-A89B-2083BC526542}" dt="2021-04-14T18:24:00.236" v="921"/>
          <ac:inkMkLst>
            <pc:docMk/>
            <pc:sldMk cId="3246629194" sldId="258"/>
            <ac:inkMk id="45" creationId="{5A8C0C03-7719-4783-890B-EA3CE8486E39}"/>
          </ac:inkMkLst>
        </pc:inkChg>
        <pc:inkChg chg="add del mod">
          <ac:chgData name="Esperanza Viladés" userId="36931c62b05fe81f" providerId="LiveId" clId="{DBB346D0-8416-44A5-A89B-2083BC526542}" dt="2021-04-14T18:23:47.888" v="908"/>
          <ac:inkMkLst>
            <pc:docMk/>
            <pc:sldMk cId="3246629194" sldId="258"/>
            <ac:inkMk id="46" creationId="{59E3CE3C-4BB8-419B-9851-CAF0F9BFE165}"/>
          </ac:inkMkLst>
        </pc:inkChg>
        <pc:inkChg chg="add del mod">
          <ac:chgData name="Esperanza Viladés" userId="36931c62b05fe81f" providerId="LiveId" clId="{DBB346D0-8416-44A5-A89B-2083BC526542}" dt="2021-04-14T18:24:01.387" v="922"/>
          <ac:inkMkLst>
            <pc:docMk/>
            <pc:sldMk cId="3246629194" sldId="258"/>
            <ac:inkMk id="49" creationId="{971AEFBC-F3D8-4DA9-ACB4-E32FD4CEE133}"/>
          </ac:inkMkLst>
        </pc:inkChg>
        <pc:inkChg chg="add del mod">
          <ac:chgData name="Esperanza Viladés" userId="36931c62b05fe81f" providerId="LiveId" clId="{DBB346D0-8416-44A5-A89B-2083BC526542}" dt="2021-04-14T18:24:04.894" v="925"/>
          <ac:inkMkLst>
            <pc:docMk/>
            <pc:sldMk cId="3246629194" sldId="258"/>
            <ac:inkMk id="50" creationId="{796EE584-4838-41E3-8E94-C6A14C17C1BE}"/>
          </ac:inkMkLst>
        </pc:inkChg>
        <pc:inkChg chg="add del mod">
          <ac:chgData name="Esperanza Viladés" userId="36931c62b05fe81f" providerId="LiveId" clId="{DBB346D0-8416-44A5-A89B-2083BC526542}" dt="2021-04-14T18:24:10.547" v="928"/>
          <ac:inkMkLst>
            <pc:docMk/>
            <pc:sldMk cId="3246629194" sldId="258"/>
            <ac:inkMk id="51" creationId="{707A5198-FF27-4547-ACA9-5A6608FDD4D4}"/>
          </ac:inkMkLst>
        </pc:inkChg>
        <pc:inkChg chg="add del mod">
          <ac:chgData name="Esperanza Viladés" userId="36931c62b05fe81f" providerId="LiveId" clId="{DBB346D0-8416-44A5-A89B-2083BC526542}" dt="2021-04-14T18:24:03.830" v="924"/>
          <ac:inkMkLst>
            <pc:docMk/>
            <pc:sldMk cId="3246629194" sldId="258"/>
            <ac:inkMk id="52" creationId="{639BBC75-4079-45A7-904E-EB7D1A3F38C0}"/>
          </ac:inkMkLst>
        </pc:inkChg>
        <pc:inkChg chg="add del mod">
          <ac:chgData name="Esperanza Viladés" userId="36931c62b05fe81f" providerId="LiveId" clId="{DBB346D0-8416-44A5-A89B-2083BC526542}" dt="2021-04-14T18:24:05.496" v="926"/>
          <ac:inkMkLst>
            <pc:docMk/>
            <pc:sldMk cId="3246629194" sldId="258"/>
            <ac:inkMk id="54" creationId="{A9253764-C858-453D-A920-713DB8FDDEA1}"/>
          </ac:inkMkLst>
        </pc:inkChg>
        <pc:inkChg chg="add del mod">
          <ac:chgData name="Esperanza Viladés" userId="36931c62b05fe81f" providerId="LiveId" clId="{DBB346D0-8416-44A5-A89B-2083BC526542}" dt="2021-04-14T18:24:03.229" v="923"/>
          <ac:inkMkLst>
            <pc:docMk/>
            <pc:sldMk cId="3246629194" sldId="258"/>
            <ac:inkMk id="56" creationId="{2F5B6991-656A-4DE9-BCFA-DBB521A6FFFF}"/>
          </ac:inkMkLst>
        </pc:inkChg>
        <pc:inkChg chg="add del mod">
          <ac:chgData name="Esperanza Viladés" userId="36931c62b05fe81f" providerId="LiveId" clId="{DBB346D0-8416-44A5-A89B-2083BC526542}" dt="2021-04-14T18:23:31.541" v="905"/>
          <ac:inkMkLst>
            <pc:docMk/>
            <pc:sldMk cId="3246629194" sldId="258"/>
            <ac:inkMk id="57" creationId="{6AC05F9F-4B34-4D5E-8B24-524A3C3F4B65}"/>
          </ac:inkMkLst>
        </pc:inkChg>
        <pc:inkChg chg="add del mod">
          <ac:chgData name="Esperanza Viladés" userId="36931c62b05fe81f" providerId="LiveId" clId="{DBB346D0-8416-44A5-A89B-2083BC526542}" dt="2021-04-14T18:23:31.186" v="903" actId="9405"/>
          <ac:inkMkLst>
            <pc:docMk/>
            <pc:sldMk cId="3246629194" sldId="258"/>
            <ac:inkMk id="59" creationId="{4F780F3A-CF85-4D91-B051-7504A739DA84}"/>
          </ac:inkMkLst>
        </pc:inkChg>
        <pc:inkChg chg="add del mod">
          <ac:chgData name="Esperanza Viladés" userId="36931c62b05fe81f" providerId="LiveId" clId="{DBB346D0-8416-44A5-A89B-2083BC526542}" dt="2021-04-14T18:23:30.822" v="902" actId="9405"/>
          <ac:inkMkLst>
            <pc:docMk/>
            <pc:sldMk cId="3246629194" sldId="258"/>
            <ac:inkMk id="60" creationId="{A2365C4E-F5CA-4C6A-BFE7-5032EF4E3FBA}"/>
          </ac:inkMkLst>
        </pc:inkChg>
        <pc:inkChg chg="add del mod">
          <ac:chgData name="Esperanza Viladés" userId="36931c62b05fe81f" providerId="LiveId" clId="{DBB346D0-8416-44A5-A89B-2083BC526542}" dt="2021-04-14T18:23:30.084" v="901" actId="9405"/>
          <ac:inkMkLst>
            <pc:docMk/>
            <pc:sldMk cId="3246629194" sldId="258"/>
            <ac:inkMk id="61" creationId="{59B2F8F2-E4FB-4DCB-BD97-16B611B6352E}"/>
          </ac:inkMkLst>
        </pc:inkChg>
        <pc:inkChg chg="add del mod">
          <ac:chgData name="Esperanza Viladés" userId="36931c62b05fe81f" providerId="LiveId" clId="{DBB346D0-8416-44A5-A89B-2083BC526542}" dt="2021-04-14T18:23:29.752" v="900" actId="9405"/>
          <ac:inkMkLst>
            <pc:docMk/>
            <pc:sldMk cId="3246629194" sldId="258"/>
            <ac:inkMk id="62" creationId="{02498A6E-2AE0-4786-A53E-2C768032A50C}"/>
          </ac:inkMkLst>
        </pc:inkChg>
        <pc:inkChg chg="add del mod">
          <ac:chgData name="Esperanza Viladés" userId="36931c62b05fe81f" providerId="LiveId" clId="{DBB346D0-8416-44A5-A89B-2083BC526542}" dt="2021-04-14T18:23:29.320" v="899"/>
          <ac:inkMkLst>
            <pc:docMk/>
            <pc:sldMk cId="3246629194" sldId="258"/>
            <ac:inkMk id="63" creationId="{367B3EF1-453F-418C-8057-4BC765D1B1B8}"/>
          </ac:inkMkLst>
        </pc:inkChg>
        <pc:inkChg chg="add del mod">
          <ac:chgData name="Esperanza Viladés" userId="36931c62b05fe81f" providerId="LiveId" clId="{DBB346D0-8416-44A5-A89B-2083BC526542}" dt="2021-04-14T18:23:28.866" v="897" actId="9405"/>
          <ac:inkMkLst>
            <pc:docMk/>
            <pc:sldMk cId="3246629194" sldId="258"/>
            <ac:inkMk id="65" creationId="{B37BDE9A-2D2E-47A4-AE20-374A86CD0BA6}"/>
          </ac:inkMkLst>
        </pc:inkChg>
        <pc:inkChg chg="add del mod">
          <ac:chgData name="Esperanza Viladés" userId="36931c62b05fe81f" providerId="LiveId" clId="{DBB346D0-8416-44A5-A89B-2083BC526542}" dt="2021-04-14T18:23:28.419" v="896"/>
          <ac:inkMkLst>
            <pc:docMk/>
            <pc:sldMk cId="3246629194" sldId="258"/>
            <ac:inkMk id="66" creationId="{875F112B-E490-4365-81B9-00804C142DF9}"/>
          </ac:inkMkLst>
        </pc:inkChg>
        <pc:inkChg chg="add del mod">
          <ac:chgData name="Esperanza Viladés" userId="36931c62b05fe81f" providerId="LiveId" clId="{DBB346D0-8416-44A5-A89B-2083BC526542}" dt="2021-04-14T18:23:27.996" v="894" actId="9405"/>
          <ac:inkMkLst>
            <pc:docMk/>
            <pc:sldMk cId="3246629194" sldId="258"/>
            <ac:inkMk id="68" creationId="{702128E7-AFC6-4221-AE51-66AFD390647D}"/>
          </ac:inkMkLst>
        </pc:inkChg>
        <pc:inkChg chg="add del mod">
          <ac:chgData name="Esperanza Viladés" userId="36931c62b05fe81f" providerId="LiveId" clId="{DBB346D0-8416-44A5-A89B-2083BC526542}" dt="2021-04-14T18:23:27.580" v="893" actId="9405"/>
          <ac:inkMkLst>
            <pc:docMk/>
            <pc:sldMk cId="3246629194" sldId="258"/>
            <ac:inkMk id="69" creationId="{C597D32E-9F8C-4E36-A544-36C26C786C6D}"/>
          </ac:inkMkLst>
        </pc:inkChg>
        <pc:inkChg chg="add del mod">
          <ac:chgData name="Esperanza Viladés" userId="36931c62b05fe81f" providerId="LiveId" clId="{DBB346D0-8416-44A5-A89B-2083BC526542}" dt="2021-04-14T18:23:27.079" v="892"/>
          <ac:inkMkLst>
            <pc:docMk/>
            <pc:sldMk cId="3246629194" sldId="258"/>
            <ac:inkMk id="70" creationId="{45142EFF-71E9-473D-9640-5EF2F6C89E69}"/>
          </ac:inkMkLst>
        </pc:inkChg>
        <pc:inkChg chg="add del">
          <ac:chgData name="Esperanza Viladés" userId="36931c62b05fe81f" providerId="LiveId" clId="{DBB346D0-8416-44A5-A89B-2083BC526542}" dt="2021-04-14T18:23:26.516" v="890" actId="9405"/>
          <ac:inkMkLst>
            <pc:docMk/>
            <pc:sldMk cId="3246629194" sldId="258"/>
            <ac:inkMk id="72" creationId="{502DC4E3-52F6-436B-A84D-3F2A9968B287}"/>
          </ac:inkMkLst>
        </pc:inkChg>
        <pc:inkChg chg="add">
          <ac:chgData name="Esperanza Viladés" userId="36931c62b05fe81f" providerId="LiveId" clId="{DBB346D0-8416-44A5-A89B-2083BC526542}" dt="2021-04-14T18:25:12.542" v="946" actId="9405"/>
          <ac:inkMkLst>
            <pc:docMk/>
            <pc:sldMk cId="3246629194" sldId="258"/>
            <ac:inkMk id="73" creationId="{267B1A02-F6BD-4449-9E82-EC90D09B0691}"/>
          </ac:inkMkLst>
        </pc:inkChg>
        <pc:inkChg chg="add">
          <ac:chgData name="Esperanza Viladés" userId="36931c62b05fe81f" providerId="LiveId" clId="{DBB346D0-8416-44A5-A89B-2083BC526542}" dt="2021-04-14T18:25:19.304" v="947" actId="9405"/>
          <ac:inkMkLst>
            <pc:docMk/>
            <pc:sldMk cId="3246629194" sldId="258"/>
            <ac:inkMk id="74" creationId="{6148CA0D-1C14-44CB-8444-208F23E9AACA}"/>
          </ac:inkMkLst>
        </pc:inkChg>
        <pc:inkChg chg="add">
          <ac:chgData name="Esperanza Viladés" userId="36931c62b05fe81f" providerId="LiveId" clId="{DBB346D0-8416-44A5-A89B-2083BC526542}" dt="2021-04-14T18:25:30.344" v="948" actId="9405"/>
          <ac:inkMkLst>
            <pc:docMk/>
            <pc:sldMk cId="3246629194" sldId="258"/>
            <ac:inkMk id="75" creationId="{4F64D143-5889-42DD-B0B0-DE2ACB826829}"/>
          </ac:inkMkLst>
        </pc:inkChg>
        <pc:inkChg chg="add mod">
          <ac:chgData name="Esperanza Viladés" userId="36931c62b05fe81f" providerId="LiveId" clId="{DBB346D0-8416-44A5-A89B-2083BC526542}" dt="2021-04-23T17:19:08.428" v="3917" actId="1076"/>
          <ac:inkMkLst>
            <pc:docMk/>
            <pc:sldMk cId="3246629194" sldId="258"/>
            <ac:inkMk id="76" creationId="{B2E64EE7-D4BB-4E77-AA06-FCF89B82DFAF}"/>
          </ac:inkMkLst>
        </pc:inkChg>
        <pc:inkChg chg="add">
          <ac:chgData name="Esperanza Viladés" userId="36931c62b05fe81f" providerId="LiveId" clId="{DBB346D0-8416-44A5-A89B-2083BC526542}" dt="2021-04-14T18:25:52.118" v="950" actId="9405"/>
          <ac:inkMkLst>
            <pc:docMk/>
            <pc:sldMk cId="3246629194" sldId="258"/>
            <ac:inkMk id="77" creationId="{9744825D-C78D-4BEB-8B81-6FE4FCCE3D97}"/>
          </ac:inkMkLst>
        </pc:inkChg>
        <pc:inkChg chg="add">
          <ac:chgData name="Esperanza Viladés" userId="36931c62b05fe81f" providerId="LiveId" clId="{DBB346D0-8416-44A5-A89B-2083BC526542}" dt="2021-04-14T18:25:55.874" v="951" actId="9405"/>
          <ac:inkMkLst>
            <pc:docMk/>
            <pc:sldMk cId="3246629194" sldId="258"/>
            <ac:inkMk id="78" creationId="{FF32689C-154C-4D49-BEA0-AB87C5257509}"/>
          </ac:inkMkLst>
        </pc:inkChg>
        <pc:inkChg chg="add">
          <ac:chgData name="Esperanza Viladés" userId="36931c62b05fe81f" providerId="LiveId" clId="{DBB346D0-8416-44A5-A89B-2083BC526542}" dt="2021-04-14T18:26:04.669" v="952" actId="9405"/>
          <ac:inkMkLst>
            <pc:docMk/>
            <pc:sldMk cId="3246629194" sldId="258"/>
            <ac:inkMk id="79" creationId="{B52DA641-A226-4612-B761-1FFF42F57E67}"/>
          </ac:inkMkLst>
        </pc:inkChg>
        <pc:inkChg chg="add">
          <ac:chgData name="Esperanza Viladés" userId="36931c62b05fe81f" providerId="LiveId" clId="{DBB346D0-8416-44A5-A89B-2083BC526542}" dt="2021-04-14T18:26:08.431" v="953" actId="9405"/>
          <ac:inkMkLst>
            <pc:docMk/>
            <pc:sldMk cId="3246629194" sldId="258"/>
            <ac:inkMk id="80" creationId="{07419DAC-50D7-4BBC-B7AB-88D13679831A}"/>
          </ac:inkMkLst>
        </pc:inkChg>
      </pc:sldChg>
      <pc:sldChg chg="modSp mod">
        <pc:chgData name="Esperanza Viladés" userId="36931c62b05fe81f" providerId="LiveId" clId="{DBB346D0-8416-44A5-A89B-2083BC526542}" dt="2021-04-23T17:23:32.027" v="4012" actId="20577"/>
        <pc:sldMkLst>
          <pc:docMk/>
          <pc:sldMk cId="1078467674" sldId="259"/>
        </pc:sldMkLst>
        <pc:spChg chg="mod">
          <ac:chgData name="Esperanza Viladés" userId="36931c62b05fe81f" providerId="LiveId" clId="{DBB346D0-8416-44A5-A89B-2083BC526542}" dt="2021-04-23T17:22:13.674" v="4011" actId="20577"/>
          <ac:spMkLst>
            <pc:docMk/>
            <pc:sldMk cId="1078467674" sldId="259"/>
            <ac:spMk id="2" creationId="{7E54418C-4E2B-498E-AAB7-716687C0A026}"/>
          </ac:spMkLst>
        </pc:spChg>
        <pc:spChg chg="mod">
          <ac:chgData name="Esperanza Viladés" userId="36931c62b05fe81f" providerId="LiveId" clId="{DBB346D0-8416-44A5-A89B-2083BC526542}" dt="2021-04-23T17:23:32.027" v="4012" actId="20577"/>
          <ac:spMkLst>
            <pc:docMk/>
            <pc:sldMk cId="1078467674" sldId="259"/>
            <ac:spMk id="4" creationId="{C8EAD657-9590-4E74-9D3A-A49ED673F648}"/>
          </ac:spMkLst>
        </pc:spChg>
      </pc:sldChg>
      <pc:sldChg chg="addSp delSp modSp mod">
        <pc:chgData name="Esperanza Viladés" userId="36931c62b05fe81f" providerId="LiveId" clId="{DBB346D0-8416-44A5-A89B-2083BC526542}" dt="2021-04-23T17:39:38.833" v="4111" actId="255"/>
        <pc:sldMkLst>
          <pc:docMk/>
          <pc:sldMk cId="2013763100" sldId="260"/>
        </pc:sldMkLst>
        <pc:spChg chg="mod">
          <ac:chgData name="Esperanza Viladés" userId="36931c62b05fe81f" providerId="LiveId" clId="{DBB346D0-8416-44A5-A89B-2083BC526542}" dt="2021-04-23T17:25:51.829" v="4021" actId="20577"/>
          <ac:spMkLst>
            <pc:docMk/>
            <pc:sldMk cId="2013763100" sldId="260"/>
            <ac:spMk id="2" creationId="{96AFDD8D-23D2-4BD6-B97F-B194A21AF9B8}"/>
          </ac:spMkLst>
        </pc:spChg>
        <pc:spChg chg="mod">
          <ac:chgData name="Esperanza Viladés" userId="36931c62b05fe81f" providerId="LiveId" clId="{DBB346D0-8416-44A5-A89B-2083BC526542}" dt="2021-04-23T17:39:38.833" v="4111" actId="255"/>
          <ac:spMkLst>
            <pc:docMk/>
            <pc:sldMk cId="2013763100" sldId="260"/>
            <ac:spMk id="3" creationId="{FA3D5AD3-8E5A-49CF-B377-CB25B1B29552}"/>
          </ac:spMkLst>
        </pc:spChg>
        <pc:spChg chg="add del mod">
          <ac:chgData name="Esperanza Viladés" userId="36931c62b05fe81f" providerId="LiveId" clId="{DBB346D0-8416-44A5-A89B-2083BC526542}" dt="2021-04-14T18:16:30.427" v="694" actId="767"/>
          <ac:spMkLst>
            <pc:docMk/>
            <pc:sldMk cId="2013763100" sldId="260"/>
            <ac:spMk id="5" creationId="{55C2AA8C-D477-4EFC-9394-E845068424B0}"/>
          </ac:spMkLst>
        </pc:spChg>
        <pc:inkChg chg="add del">
          <ac:chgData name="Esperanza Viladés" userId="36931c62b05fe81f" providerId="LiveId" clId="{DBB346D0-8416-44A5-A89B-2083BC526542}" dt="2021-04-14T18:11:59.709" v="677" actId="9405"/>
          <ac:inkMkLst>
            <pc:docMk/>
            <pc:sldMk cId="2013763100" sldId="260"/>
            <ac:inkMk id="4" creationId="{BD1A55BA-2A47-4E63-8F01-371FFB18652C}"/>
          </ac:inkMkLst>
        </pc:inkChg>
        <pc:inkChg chg="add del">
          <ac:chgData name="Esperanza Viladés" userId="36931c62b05fe81f" providerId="LiveId" clId="{DBB346D0-8416-44A5-A89B-2083BC526542}" dt="2021-04-14T18:31:08.466" v="955" actId="9405"/>
          <ac:inkMkLst>
            <pc:docMk/>
            <pc:sldMk cId="2013763100" sldId="260"/>
            <ac:inkMk id="6" creationId="{7E7679CD-8541-4398-96D5-F105F83FE4CE}"/>
          </ac:inkMkLst>
        </pc:inkChg>
      </pc:sldChg>
      <pc:sldChg chg="addSp delSp modSp new mod ord">
        <pc:chgData name="Esperanza Viladés" userId="36931c62b05fe81f" providerId="LiveId" clId="{DBB346D0-8416-44A5-A89B-2083BC526542}" dt="2021-04-23T18:01:37.100" v="4881" actId="20577"/>
        <pc:sldMkLst>
          <pc:docMk/>
          <pc:sldMk cId="857859386" sldId="261"/>
        </pc:sldMkLst>
        <pc:spChg chg="mod">
          <ac:chgData name="Esperanza Viladés" userId="36931c62b05fe81f" providerId="LiveId" clId="{DBB346D0-8416-44A5-A89B-2083BC526542}" dt="2021-04-23T17:45:03.129" v="4135" actId="14100"/>
          <ac:spMkLst>
            <pc:docMk/>
            <pc:sldMk cId="857859386" sldId="261"/>
            <ac:spMk id="2" creationId="{FD3893D7-2B1E-4EC9-B13F-E8805D517B83}"/>
          </ac:spMkLst>
        </pc:spChg>
        <pc:spChg chg="mod">
          <ac:chgData name="Esperanza Viladés" userId="36931c62b05fe81f" providerId="LiveId" clId="{DBB346D0-8416-44A5-A89B-2083BC526542}" dt="2021-04-23T18:01:37.100" v="4881" actId="20577"/>
          <ac:spMkLst>
            <pc:docMk/>
            <pc:sldMk cId="857859386" sldId="261"/>
            <ac:spMk id="3" creationId="{BAC7D197-9A42-413A-914F-C15AD9D92AA7}"/>
          </ac:spMkLst>
        </pc:spChg>
        <pc:inkChg chg="add del">
          <ac:chgData name="Esperanza Viladés" userId="36931c62b05fe81f" providerId="LiveId" clId="{DBB346D0-8416-44A5-A89B-2083BC526542}" dt="2021-04-14T18:21:22.673" v="859" actId="9405"/>
          <ac:inkMkLst>
            <pc:docMk/>
            <pc:sldMk cId="857859386" sldId="261"/>
            <ac:inkMk id="4" creationId="{61735217-CD60-48A2-8A07-92D8A9C7352F}"/>
          </ac:inkMkLst>
        </pc:inkChg>
        <pc:inkChg chg="add del">
          <ac:chgData name="Esperanza Viladés" userId="36931c62b05fe81f" providerId="LiveId" clId="{DBB346D0-8416-44A5-A89B-2083BC526542}" dt="2021-04-14T18:21:28.987" v="861" actId="9405"/>
          <ac:inkMkLst>
            <pc:docMk/>
            <pc:sldMk cId="857859386" sldId="261"/>
            <ac:inkMk id="5" creationId="{D205BD57-488F-423A-A6EE-E6B5EF64B5A5}"/>
          </ac:inkMkLst>
        </pc:inkChg>
      </pc:sldChg>
      <pc:sldChg chg="modSp new mod">
        <pc:chgData name="Esperanza Viladés" userId="36931c62b05fe81f" providerId="LiveId" clId="{DBB346D0-8416-44A5-A89B-2083BC526542}" dt="2021-04-14T19:08:37.878" v="2018" actId="20577"/>
        <pc:sldMkLst>
          <pc:docMk/>
          <pc:sldMk cId="2316413106" sldId="262"/>
        </pc:sldMkLst>
        <pc:spChg chg="mod">
          <ac:chgData name="Esperanza Viladés" userId="36931c62b05fe81f" providerId="LiveId" clId="{DBB346D0-8416-44A5-A89B-2083BC526542}" dt="2021-04-14T19:04:11.814" v="1485" actId="20577"/>
          <ac:spMkLst>
            <pc:docMk/>
            <pc:sldMk cId="2316413106" sldId="262"/>
            <ac:spMk id="2" creationId="{E0CCB089-347C-473F-BC63-CB2C0C288AAE}"/>
          </ac:spMkLst>
        </pc:spChg>
        <pc:spChg chg="mod">
          <ac:chgData name="Esperanza Viladés" userId="36931c62b05fe81f" providerId="LiveId" clId="{DBB346D0-8416-44A5-A89B-2083BC526542}" dt="2021-04-14T19:08:37.878" v="2018" actId="20577"/>
          <ac:spMkLst>
            <pc:docMk/>
            <pc:sldMk cId="2316413106" sldId="262"/>
            <ac:spMk id="3" creationId="{4881CDFD-C7FD-464B-B18D-37F9F5E8F9C9}"/>
          </ac:spMkLst>
        </pc:spChg>
      </pc:sldChg>
      <pc:sldChg chg="addSp delSp modSp new mod">
        <pc:chgData name="Esperanza Viladés" userId="36931c62b05fe81f" providerId="LiveId" clId="{DBB346D0-8416-44A5-A89B-2083BC526542}" dt="2021-04-23T18:08:49.866" v="4925"/>
        <pc:sldMkLst>
          <pc:docMk/>
          <pc:sldMk cId="400283950" sldId="263"/>
        </pc:sldMkLst>
        <pc:spChg chg="mod">
          <ac:chgData name="Esperanza Viladés" userId="36931c62b05fe81f" providerId="LiveId" clId="{DBB346D0-8416-44A5-A89B-2083BC526542}" dt="2021-04-14T19:10:04.889" v="2056" actId="20577"/>
          <ac:spMkLst>
            <pc:docMk/>
            <pc:sldMk cId="400283950" sldId="263"/>
            <ac:spMk id="2" creationId="{48545E59-B8CF-422A-AF1B-D1EA7180DE26}"/>
          </ac:spMkLst>
        </pc:spChg>
        <pc:spChg chg="mod">
          <ac:chgData name="Esperanza Viladés" userId="36931c62b05fe81f" providerId="LiveId" clId="{DBB346D0-8416-44A5-A89B-2083BC526542}" dt="2021-04-23T18:07:52.779" v="4921" actId="207"/>
          <ac:spMkLst>
            <pc:docMk/>
            <pc:sldMk cId="400283950" sldId="263"/>
            <ac:spMk id="3" creationId="{0FE6058F-E21F-4B7A-911B-4DE83553A052}"/>
          </ac:spMkLst>
        </pc:spChg>
        <pc:inkChg chg="add del">
          <ac:chgData name="Esperanza Viladés" userId="36931c62b05fe81f" providerId="LiveId" clId="{DBB346D0-8416-44A5-A89B-2083BC526542}" dt="2021-04-23T18:08:49.866" v="4925"/>
          <ac:inkMkLst>
            <pc:docMk/>
            <pc:sldMk cId="400283950" sldId="263"/>
            <ac:inkMk id="4" creationId="{95FD31B8-9443-4452-8087-E84D81D7AB82}"/>
          </ac:inkMkLst>
        </pc:inkChg>
        <pc:inkChg chg="add del">
          <ac:chgData name="Esperanza Viladés" userId="36931c62b05fe81f" providerId="LiveId" clId="{DBB346D0-8416-44A5-A89B-2083BC526542}" dt="2021-04-23T18:08:38.874" v="4924"/>
          <ac:inkMkLst>
            <pc:docMk/>
            <pc:sldMk cId="400283950" sldId="263"/>
            <ac:inkMk id="5" creationId="{D87DC879-6D33-46D3-97A0-F5713A0BD471}"/>
          </ac:inkMkLst>
        </pc:inkChg>
      </pc:sldChg>
      <pc:sldChg chg="addSp delSp modSp new mod ord">
        <pc:chgData name="Esperanza Viladés" userId="36931c62b05fe81f" providerId="LiveId" clId="{DBB346D0-8416-44A5-A89B-2083BC526542}" dt="2021-04-23T18:10:16.216" v="4930" actId="20577"/>
        <pc:sldMkLst>
          <pc:docMk/>
          <pc:sldMk cId="2206979296" sldId="264"/>
        </pc:sldMkLst>
        <pc:spChg chg="mod">
          <ac:chgData name="Esperanza Viladés" userId="36931c62b05fe81f" providerId="LiveId" clId="{DBB346D0-8416-44A5-A89B-2083BC526542}" dt="2021-04-23T18:10:16.216" v="4930" actId="20577"/>
          <ac:spMkLst>
            <pc:docMk/>
            <pc:sldMk cId="2206979296" sldId="264"/>
            <ac:spMk id="2" creationId="{D0B357C6-1879-4C0A-8BAC-FEC427BAE754}"/>
          </ac:spMkLst>
        </pc:spChg>
        <pc:spChg chg="mod">
          <ac:chgData name="Esperanza Viladés" userId="36931c62b05fe81f" providerId="LiveId" clId="{DBB346D0-8416-44A5-A89B-2083BC526542}" dt="2021-04-14T19:46:26.250" v="3696" actId="20577"/>
          <ac:spMkLst>
            <pc:docMk/>
            <pc:sldMk cId="2206979296" sldId="264"/>
            <ac:spMk id="3" creationId="{F6826D32-88E0-4853-934D-B41DFEEA21EA}"/>
          </ac:spMkLst>
        </pc:spChg>
        <pc:inkChg chg="add del">
          <ac:chgData name="Esperanza Viladés" userId="36931c62b05fe81f" providerId="LiveId" clId="{DBB346D0-8416-44A5-A89B-2083BC526542}" dt="2021-04-23T18:09:52.381" v="4928"/>
          <ac:inkMkLst>
            <pc:docMk/>
            <pc:sldMk cId="2206979296" sldId="264"/>
            <ac:inkMk id="4" creationId="{36F921E3-ED57-4FA1-A904-55A87A4A09C6}"/>
          </ac:inkMkLst>
        </pc:inkChg>
      </pc:sldChg>
      <pc:sldChg chg="new del">
        <pc:chgData name="Esperanza Viladés" userId="36931c62b05fe81f" providerId="LiveId" clId="{DBB346D0-8416-44A5-A89B-2083BC526542}" dt="2021-04-14T19:22:41.236" v="2825" actId="680"/>
        <pc:sldMkLst>
          <pc:docMk/>
          <pc:sldMk cId="3596803375" sldId="265"/>
        </pc:sldMkLst>
      </pc:sldChg>
      <pc:sldChg chg="modSp new del mod">
        <pc:chgData name="Esperanza Viladés" userId="36931c62b05fe81f" providerId="LiveId" clId="{DBB346D0-8416-44A5-A89B-2083BC526542}" dt="2021-04-23T18:09:27.093" v="4926" actId="2696"/>
        <pc:sldMkLst>
          <pc:docMk/>
          <pc:sldMk cId="3641301731" sldId="265"/>
        </pc:sldMkLst>
        <pc:spChg chg="mod">
          <ac:chgData name="Esperanza Viladés" userId="36931c62b05fe81f" providerId="LiveId" clId="{DBB346D0-8416-44A5-A89B-2083BC526542}" dt="2021-04-14T19:23:14.844" v="2845" actId="20577"/>
          <ac:spMkLst>
            <pc:docMk/>
            <pc:sldMk cId="3641301731" sldId="265"/>
            <ac:spMk id="2" creationId="{F904804F-D94B-41BF-9B6E-DC21E58B5E27}"/>
          </ac:spMkLst>
        </pc:spChg>
        <pc:spChg chg="mod">
          <ac:chgData name="Esperanza Viladés" userId="36931c62b05fe81f" providerId="LiveId" clId="{DBB346D0-8416-44A5-A89B-2083BC526542}" dt="2021-04-23T18:03:49.650" v="4883" actId="20577"/>
          <ac:spMkLst>
            <pc:docMk/>
            <pc:sldMk cId="3641301731" sldId="265"/>
            <ac:spMk id="3" creationId="{006D9A7D-EA89-4A6F-855B-0C5E28FC0DD0}"/>
          </ac:spMkLst>
        </pc:spChg>
      </pc:sldChg>
      <pc:sldChg chg="new del">
        <pc:chgData name="Esperanza Viladés" userId="36931c62b05fe81f" providerId="LiveId" clId="{DBB346D0-8416-44A5-A89B-2083BC526542}" dt="2021-04-14T19:22:29.849" v="2823" actId="680"/>
        <pc:sldMkLst>
          <pc:docMk/>
          <pc:sldMk cId="3802690938" sldId="265"/>
        </pc:sldMkLst>
      </pc:sldChg>
      <pc:sldChg chg="modSp new mod">
        <pc:chgData name="Esperanza Viladés" userId="36931c62b05fe81f" providerId="LiveId" clId="{DBB346D0-8416-44A5-A89B-2083BC526542}" dt="2021-04-23T18:11:55.547" v="4951" actId="20577"/>
        <pc:sldMkLst>
          <pc:docMk/>
          <pc:sldMk cId="3725456506" sldId="266"/>
        </pc:sldMkLst>
        <pc:spChg chg="mod">
          <ac:chgData name="Esperanza Viladés" userId="36931c62b05fe81f" providerId="LiveId" clId="{DBB346D0-8416-44A5-A89B-2083BC526542}" dt="2021-04-23T18:11:55.547" v="4951" actId="20577"/>
          <ac:spMkLst>
            <pc:docMk/>
            <pc:sldMk cId="3725456506" sldId="266"/>
            <ac:spMk id="2" creationId="{BC7216EE-14E7-444C-A10E-4EE79908F89C}"/>
          </ac:spMkLst>
        </pc:spChg>
        <pc:spChg chg="mod">
          <ac:chgData name="Esperanza Viladés" userId="36931c62b05fe81f" providerId="LiveId" clId="{DBB346D0-8416-44A5-A89B-2083BC526542}" dt="2021-04-14T19:36:56.802" v="3153"/>
          <ac:spMkLst>
            <pc:docMk/>
            <pc:sldMk cId="3725456506" sldId="266"/>
            <ac:spMk id="3" creationId="{FC1CB230-BF72-4A2A-A54D-48F7398874D0}"/>
          </ac:spMkLst>
        </pc:spChg>
      </pc:sldChg>
      <pc:sldChg chg="modSp new mod">
        <pc:chgData name="Esperanza Viladés" userId="36931c62b05fe81f" providerId="LiveId" clId="{DBB346D0-8416-44A5-A89B-2083BC526542}" dt="2021-04-23T18:18:35.021" v="4963" actId="20577"/>
        <pc:sldMkLst>
          <pc:docMk/>
          <pc:sldMk cId="1521804448" sldId="267"/>
        </pc:sldMkLst>
        <pc:spChg chg="mod">
          <ac:chgData name="Esperanza Viladés" userId="36931c62b05fe81f" providerId="LiveId" clId="{DBB346D0-8416-44A5-A89B-2083BC526542}" dt="2021-04-14T19:39:38.888" v="3261" actId="122"/>
          <ac:spMkLst>
            <pc:docMk/>
            <pc:sldMk cId="1521804448" sldId="267"/>
            <ac:spMk id="2" creationId="{12002CF5-9832-4B99-9836-CB2985E36BB7}"/>
          </ac:spMkLst>
        </pc:spChg>
        <pc:spChg chg="mod">
          <ac:chgData name="Esperanza Viladés" userId="36931c62b05fe81f" providerId="LiveId" clId="{DBB346D0-8416-44A5-A89B-2083BC526542}" dt="2021-04-23T18:18:35.021" v="4963" actId="20577"/>
          <ac:spMkLst>
            <pc:docMk/>
            <pc:sldMk cId="1521804448" sldId="267"/>
            <ac:spMk id="3" creationId="{5596DF47-C906-4D59-B76F-EBED8B0F2273}"/>
          </ac:spMkLst>
        </pc:spChg>
      </pc:sldChg>
      <pc:sldChg chg="modSp add mod ord">
        <pc:chgData name="Esperanza Viladés" userId="36931c62b05fe81f" providerId="LiveId" clId="{DBB346D0-8416-44A5-A89B-2083BC526542}" dt="2021-04-23T18:22:34.381" v="4985" actId="1076"/>
        <pc:sldMkLst>
          <pc:docMk/>
          <pc:sldMk cId="952140690" sldId="268"/>
        </pc:sldMkLst>
        <pc:spChg chg="mod">
          <ac:chgData name="Esperanza Viladés" userId="36931c62b05fe81f" providerId="LiveId" clId="{DBB346D0-8416-44A5-A89B-2083BC526542}" dt="2021-04-23T18:22:01.841" v="4983" actId="14100"/>
          <ac:spMkLst>
            <pc:docMk/>
            <pc:sldMk cId="952140690" sldId="268"/>
            <ac:spMk id="2" creationId="{22599253-E0FC-409C-9729-2BE145B90D01}"/>
          </ac:spMkLst>
        </pc:spChg>
        <pc:spChg chg="mod">
          <ac:chgData name="Esperanza Viladés" userId="36931c62b05fe81f" providerId="LiveId" clId="{DBB346D0-8416-44A5-A89B-2083BC526542}" dt="2021-04-23T18:22:15.658" v="4984" actId="255"/>
          <ac:spMkLst>
            <pc:docMk/>
            <pc:sldMk cId="952140690" sldId="268"/>
            <ac:spMk id="3" creationId="{B05B1EFE-7872-45C5-8CA1-025F3902868A}"/>
          </ac:spMkLst>
        </pc:spChg>
        <pc:picChg chg="mod">
          <ac:chgData name="Esperanza Viladés" userId="36931c62b05fe81f" providerId="LiveId" clId="{DBB346D0-8416-44A5-A89B-2083BC526542}" dt="2021-04-23T18:22:34.381" v="4985" actId="1076"/>
          <ac:picMkLst>
            <pc:docMk/>
            <pc:sldMk cId="952140690" sldId="268"/>
            <ac:picMk id="5" creationId="{92144EC4-AA0E-4918-9698-418A4B668840}"/>
          </ac:picMkLst>
        </pc:picChg>
      </pc:sldChg>
      <pc:sldChg chg="new del">
        <pc:chgData name="Esperanza Viladés" userId="36931c62b05fe81f" providerId="LiveId" clId="{DBB346D0-8416-44A5-A89B-2083BC526542}" dt="2021-04-23T18:20:35.727" v="4969" actId="2696"/>
        <pc:sldMkLst>
          <pc:docMk/>
          <pc:sldMk cId="2820659311" sldId="268"/>
        </pc:sldMkLst>
      </pc:sldChg>
      <pc:sldChg chg="new del">
        <pc:chgData name="Esperanza Viladés" userId="36931c62b05fe81f" providerId="LiveId" clId="{DBB346D0-8416-44A5-A89B-2083BC526542}" dt="2021-04-23T18:19:19.923" v="4965" actId="2696"/>
        <pc:sldMkLst>
          <pc:docMk/>
          <pc:sldMk cId="3701063905" sldId="268"/>
        </pc:sldMkLst>
      </pc:sldChg>
      <pc:sldChg chg="new del">
        <pc:chgData name="Esperanza Viladés" userId="36931c62b05fe81f" providerId="LiveId" clId="{DBB346D0-8416-44A5-A89B-2083BC526542}" dt="2021-04-23T18:20:00.125" v="4967" actId="2696"/>
        <pc:sldMkLst>
          <pc:docMk/>
          <pc:sldMk cId="3945193621" sldId="26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11:25.763"/>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35344.77734"/>
      <inkml:brushProperty name="anchorY" value="-52196.73047"/>
      <inkml:brushProperty name="scaleFactor" value="0.5"/>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26:04.669"/>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15041.7998"/>
      <inkml:brushProperty name="anchorY" value="-15707.5127"/>
      <inkml:brushProperty name="scaleFactor" value="0.5"/>
    </inkml:brush>
  </inkml:definitions>
  <inkml:trace contextRef="#ctx0" brushRef="#br0">245 1,'0'0,"0"4,0 8,0 4,0 5,-5 3,-7-3,1 1,1 1,2 1,-3-5,2 1,2 1,-3-4,1 1,2 1,2 3,-4-4,2 2,0 0,3 2,-5-3,2 0,1 2,1 2,2 1,1 1,2 1,-1 1,2 0,-1 0,0 1,0-1,1 5,-1 1,-5-5,-1-2,1-1,0-1,2 1,1 0,0 1,2 0,0 1,-6-5,1-1,-1 1,2 0,1 2,0 1,2 1,1 1,0 0,0 0,0 0,0 0,1 1,-1 4,0 1,0-1,0 0,0-2,0 0,0-2,0-1,0 0,0 0,0 0,0 0,0-1,0 1,0 0,0 0,0 0,0 0,0 0,0 0,0 0,0 0,0 0,0 0,0 0,0 0,-5 0,-1 0,1 1,0-1,2 0,1-1,1 2,0-1,1 0,0 0,0 0,1 0,-1 0,0 0,0 0,0 0,0 0,0 0,0 0,0 5,0 6,0-5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26:08.431"/>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16301.61719"/>
      <inkml:brushProperty name="anchorY" value="-17335.60742"/>
      <inkml:brushProperty name="scaleFactor" value="0.5"/>
    </inkml:brush>
  </inkml:definitions>
  <inkml:trace contextRef="#ctx0" brushRef="#br0">1 0,'0'0,"0"5,0 6,0 6,0 4,0 4,0 1,0 2,0-1,0 2,0-1,0 0,0-1,0 0,0 0,0 0,0 6,0-1,0 1,0-2,0 0,0-2,0-1,0-1,0 1,0-2,0 1,0 0,0 0,0 0,0 0,0-1,0 1,0 6,0 0,0-1,0 0,0-2,0-1,0-1,0 0,0-1,0 0,0 5,0 0,0 1,0-2,0-1,0-1,0 0,0-2,0 0,0 0,0 0,0 0,0-1,0 1,0 0,0 0,0 0,0 0,0 0,0 0,0 0,0 0,5 0,7-5,-1-1,4 1,4 0,3-3,2 0,2 1,1-3,-4 1,4-4,-5 2,1-3,-5-3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14:11.874"/>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0 59,'0'0,"5"0,6 0,6 0,4 0,3 0,3 0,0 6,1 0,1 0,-1-2,-1 0,1-2,-1-1,0 0,0-1,0-1,0 1,0 0,0 0,0 0,0 0,0 5,0 0,0 1,0-2,0 0,0-2,0-1,0-1,0 0,0 0,0 0,0 0,0 0,1-1,-1 1,-1 0,1 0,0 0,1 0,-1 0,-6 6,1-1,-1 6,1-1,2 4,1 4,1-3,-5 3,1-3,-6 2,1-4,-4 3,7 1,3-2,8-3,2 2,0-4,0 4,-2-3,5-2,-2-3,5-3,-2 5,-1-2,-2 0,-3-2,-2-1,4 4,0 0,-1-2,0 5,-3-1,0-2,-1-2,0-1,-1-2,-1-1,1-1,0 0,0 0,5-1,0 1,1 0,-2-1,0 1,-2 0,-1 0,0 0,-1 0,0 0,-1 0,1 0,0 0,0 0,0 0,0 0,0 0,0 0,0 0,0 0,0 0,0 0,0 0,0 0,0 0,0 0,0 0,0 0,0 0,0 0,0 0,0 0,0 0,0 0,0 0,0 0,0 0,0 0,6 0,-1 0,1 0,-1 0,3 0,0 0,-1 0,-2 0,-2 0,-1 0,-1 0,-1 0,0 0,0 0,-1 0,1 0,0 0,0 0,0 0,0 0,0 0,0 0,0 0,0 0,0 0,0 0,0 0,0 0,0 0,0 0,5 0,1 0,-1 0,0 0,-2 0,0 0,-2 0,5 0,-1 0,6 0,-1 0,-2 0,-1 0,-3 0,-1 0,-2 0,-1 0,6 0,-1 0,0 0,-1-5,-1-1,4 1,-5-5,-2 1,-1 2,0 1,-1 2,1 2,0-4,1 0,0 0,0 2,0 1,0-5,0 2,0 0,5 7,-5 7,0 2,-1 4,-5 5,-1-3,0 3,-3 2,1-4,-4 2,1-5,3-3,2-3,-2 1,1-1,1-2,8 4,2-2,1-1,0 4,-1 3,15 9,11 5,5-4,-8 2,-2-7,-7-4,-5-6,1-4,1-3,-7-7,-3-7,-3 0,-1 1,-1 2,0 3,-6-3,1 1,-6-3,2 1,1 2,2 1,-3-2,2-4,2-4,1 1,-4-2,2-3,1 4,-4-2,-4-1,1 3,-3-1,3-2,2-2,3 4,9-2,-3 0,1-3,0 5,0 3,1 6,-1 3,1 3,0 2,0 1,0 7,0 4,0 1,0 4,-5 9,-1-3,6-3,-4 1,1-5,5-5,1-3,1-3,0-2,-2-2,0-1,-1 1,0-1,-1 0,0 1,0-1,0 7,0-1,0 1,0 3,0 0,0-1,0 3,0-2,0-1,0-3,0-1,0-2,0-1,0-1,0-1,0 7,5-1,28 6,11 4,5-1,-7-2,-8-3,-12-3,-8-2,-7-3,-4-1,-4 0,-1-1,0 1,-5-6,0 0,1 0,1 2,1 0,2 2,1 1,0 1,1 0,1-6,4 1,12-6,0 1,-7-4,-3 2,-4 2,-2 3,-1 2,-1 3,0 1,-1 1,2 0,-1 0,1 1,-5-6,-1 0,-5-6,1-4,-4-10,2 1,-4-1,-2-1,-3 0,-2-1,-3 0,5 0,10-6,1 1,3-6,3 6,2 7,6 8,2 7,0 5,-1 3,-1 2,-2 1,0 6,-7 5,-6 6,0-2,-4 3,-4 2,-3 2,-3 2,-1 1,-1 1,-1 0,1 0,-1 1,11-1,-6-25,-2 1,0 0,1-1,-1 0,1 1,0-1,5 3,25 12,4-7,-17-4,-17-3,-15-2,-14-2,-7 0,-3 0,0 0,2 0,1 1,3-1,1 1,1 0,1 0,11 6,17-6,-1 0,0 1,-1-1,1 0,0 0,0 1,0-1,0 0,-1 1,1-1,0 0,0 1,0-1,0 0,0 1,0-1,0 0,0 1,0-1,0 0,0 1,0-1,0 0,0 1,0-1,0 0,0 0,1 1,-1-1,0 0,0 1,0-1,1 1,16 15,9 0,6-3,2 2,0-3,4-3,4-2,-2-4,-1-1,-4-2,-2 0,-3 0,-2-6,-6-6,-1 1,-5-5,-5-2,1-4,-3-3,-2-1,-3-1,-1 0,-2-1,-1 1,0-6,0 0,-12-11,1 1,-6 2,-3 8,2 4,-2 8,-1 7,-2 6,-1 4,3 9,6 12,4 12,10 9,15 9,12 5,12-3,9 1,4 1,4-4,2-1,-6-9,0-5,-6-3,-6-8,-9-1,-4-5,-3-6,-1-2,1-4,-15-8,-11-11,-9-7,-8-5,-6 4,-1-6,-3 5,1 0,5 1,7-1,0 5,-1 0,4-1,-2 4,3-1,3-1,3-3,3-1,2 9,2 9,5 6,7 8,5 7,0 5,2-1,2-5,2-3,2 1,1-4,1 4,-5 2,0-1,0-3,0-3,2 3,1-2,1 3,1 9,-5 4,-1-3,-5 2,-4 0,-5 1,3-4,2-1,0 1,3 1,3 2,-2 1,1-4,-2 0,1-5,3-4,2-4,2-4,7-3,2 0,11-2,22 0,31 0,31 1,15-1,-9 1,-26-6,-24 1,-22-1,-23-4,-11 1,-7 1,-2-3,1-4,1 2,2 2,3 3,0 3,-4-9,1 2,-6-4,1-4,-4-3,-3-2,-4-1,-2-1,-3 0,0-1,-2 1,1-1,4 6,6 6,7 5,4 5,3 3,7 3,13 0,17 2,10-7,-2 1,-8-1,-9 1,-9 1,-7 1,-6 1,-2 0,-2 1,-1 0,0 1,1-1,0 0,0 0,1 0,-1 0,1 0,1 0,-1 0,0 0,5 0,6 0,11 0,15 0,-1 0,-5 0,-7 0,-8 0,-7 0,-5 0,-3 0,-1 0,-2 0,1 0,0 0,0 0,0 0,0 0,1 0,0 0,0 0,0 0,0 0,0 0,0 0,1 0,-7 6,1 4,5 12,1 5,6 8,12 7,0 5,-2-6,-3-9,-5-10,2-9,-2-6,-3-5,-2-2,-1-2,-1 0,-2 1,0-1,-6-4,-5-6,-6-10,-5-5,-2-8,-3-12,-6-1,-11-3,-1-1,-3-2,-9 5,-6 0,3 6,2 9,1 10,7 4,6 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15:38.397"/>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5663.03564"/>
      <inkml:brushProperty name="anchorY" value="-3607.53711"/>
      <inkml:brushProperty name="scaleFactor" value="0.5"/>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25:12.542"/>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4647.03564"/>
      <inkml:brushProperty name="anchorY" value="-4623.53711"/>
      <inkml:brushProperty name="scaleFactor" value="0.5"/>
    </inkml:brush>
  </inkml:definitions>
  <inkml:trace contextRef="#ctx0" brushRef="#br0">0 131,'0'0,"9"0,9 0,4 0,4 0,1 0,2 0,0 0,-1 0,0 0,0 0,0 0,-1 0,0 0,0 0,0 0,0 0,0 0,0 0,0 0,0 5,0 1,0-1,0 5,0 0,0-3,0 5,5-3,1-1,5-3,-1-1,-1-2,3 4,-2-1,3 6,-1-1,-3-2,-2-2,-3-2,-2-1,-1-2,-1-1,-1 0,1 0,-1-1,1 1,0 0,-1 5,1 0,0 1,1-2,-1-1,0-1,10 5,2-1,4 0,-7 3,-2 0,7 4,3-2,5 4,-2-3,-4-2,-5-3,-4 2,-4-1,4-2,-1 4,-1-1,-2-2,0-2,-2-2,5-1,0-1,0-1,-2 0,-1-1,-1 1,-1 0,-1-1,0 1,0 0,0 0,0 0,0 0,0 0,-1 0,1 0,-5-5,-1-1,1 1,-5-5,1 1,2 2,1-4,2-4,2 2,1 2,1-3,0 3,-5-3,0 3,0 2,0 2,2 3,1 2,1 2,1 0,0 0,0-5,0 0,-5-5,-5-5,-1-5,-5-3,3 3,-3-1,-3-2,-3 0,-1-1,-3-2,0 0,-2-1,1 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25:19.304"/>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333.12567"/>
      <inkml:brushProperty name="anchorY" value="-5509.41357"/>
      <inkml:brushProperty name="scaleFactor" value="0.5"/>
    </inkml:brush>
  </inkml:definitions>
  <inkml:trace contextRef="#ctx0" brushRef="#br0">1 0,'0'0,"0"5,0 7,0 4,0 5,0 4,0 1,0 2,0 0,0 0,0 0,0 0,0-1,0 0,0 0,0 1,0-1,0 0,0 0,0 0,0-1,0 1,0 1,0-1,0 0,0 0,0 0,0 0,0 0,0 0,0 0,0 0,0 0,0 0,0 0,0 0,0 0,0 0,0 0,0 0,0 0,0 0,0 0,0 0,0 0,0 0,0 0,0 0,0 0,0 0,0 0,0 0,0 0,0 0,0 0,0 0,0 0,0 0,0 0,0 0,5-5,6 0,1 4,-2 2,3-4,-2 0,-2 0,-3 0,-2 1,4 0,-2 1,-1 1,-1 0,-1 0,-1 0,-1 0,-1 0,0 1,-1-1,1 0,0 0,0 0,0 0,-1 0,1 0,0 0,0 0,0 0,0 0,0 0,0 0,0 0,0 0,0 0,0 0,0 0,0 5,0 1,0-1,0 0,0 4,0-1,0-2,0-1,0-1,0-2,0-1,0-1,0 0,0-1,0 1,0 0,0 0,0 0,0 0,0-1,0 1,0 1,0-1,0 0,0 0,0 0,0 0,0 0,0 0,0 0,0 0,0 0,0 0,0 0,0 0,0 0,0 0,0 0,0 0,0 0,0 0,0 0,0 0,0 0,0 0,0 0,0 0,0 0,0 0,6-5,-1-1,1 1,4 0,-1 2,-2 1,-1 1,-3 0,5 1,-2 0,0 1,4-6,-1-1,-2 6,4-4,-2 1,-1 0,3-5,-2 1,-2 0,4 2,3-4,4 1,-2 2,3-4,2-4,-3-10,-5-3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25:30.344"/>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1073.94092"/>
      <inkml:brushProperty name="anchorY" value="-10973.5166"/>
      <inkml:brushProperty name="scaleFactor" value="0.5"/>
    </inkml:brush>
  </inkml:definitions>
  <inkml:trace contextRef="#ctx0" brushRef="#br0">15437 260,'0'0,"-4"0,-3-5,-3-1,-6 1,-4 0,2-3,-2 0,-1 1,-2 2,-2-4,0 2,-2 0,0 2,0 2,-1 1,1 1,0 1,-1 0,1-5,0 0,0 0,0 0,0 2,-5 1,-1 1,1 1,0 0,2 0,1 0,0 0,2 0,0 0,0 1,0-1,-5 0,0 0,-1 0,-4 0,2 0,0 0,2 0,2 0,2 0,1 0,1 0,-5 0,-6-6,-5 1,1-1,2 2,3 0,3 2,4 1,1-5,-4 1,-5-1,1 2,0 1,8-4,3 0,2 2,0 0,0 2,-1 1,-1 1,-5 1,-1 0,-6 0,1 0,-10 1,2-1,-3 0,4 0,-7 0,3 0,5 0,-2 0,5 0,4 0,3 0,2 0,3 0,0 0,2 0,0 0,-1 0,1 0,-6 0,-6-5,0-1,-4 1,-4 0,2 2,4 1,3 1,-1 0,2 1,-8 0,1 1,2-1,4 0,-3 0,3 0,3 0,2 0,2 0,1 0,2 0,0 0,0 0,1 0,-1 0,1 0,-1 0,-6 0,-4 0,-1 0,0 0,3 0,3 0,2 0,1 0,-4 0,0 0,1 0,1 0,1 0,2 0,0 0,0 0,1 0,0 0,1 0,-1 0,0 0,0 0,0 6,0-1,0 1,0-2,0 5,-5-2,5 5,0-1,1-2,0-3,0-2,0-1,5 3,0 0,-1 4,0 0,-1-2,-2-2,4 4,0-2,-1-1,0-2,-2-2,-1-1,-1-1,-6-1,-1 0,0 0,2-1,0 1,1 0,-3-1,0 1,0 0,-4 0,2 0,0 0,3 0,1 0,2 0,1 0,-5 0,1 0,0 0,1 0,0 0,-3 0,1 0,0 0,1 0,2 0,1 0,1 0,1 0,0 0,0 0,0 0,-5 0,0 0,0 0,0 0,-4 0,2 0,0 0,2 0,1 0,2 0,1 0,1 0,0 0,1 0,-1 0,0 0,0 0,0 0,1 0,-7 0,1 0,-1 0,1 0,2 0,1 0,1 0,0 0,1 0,0 0,1 0,-1 0,0 0,0 0,0 0,0 0,0 0,0 0,0 0,0 0,0 0,0 0,0 0,0 0,0 0,-5 0,-1 0,1 0,0 0,2 0,0 0,2 0,1 0,0 0,0 0,0 0,0 0,0 0,1 0,-1 0,0 0,0 0,0 0,0 0,0 0,-6 0,1 0,-1 0,-4 0,-4 0,-5 0,2 0,3 0,-1 0,-2 0,2 0,4 0,3 0,3 0,-3 0,1-5,2-1,-5 0,2 2,-4 0,-5 2,-3 1,3 0,-3 1,4 0,5 1,-19-1,-2 0,2 0,5 0,3 0,5 0,0 0,5 0,3 0,3 0,-8 0,-4 0,1 0,3 0,4 0,-3 0,-1 0,1 0,-3 0,3 0,3 0,3 0,2 0,3 0,1 0,-4 0,5-5,-4-1,-1 1,-4 0,-5 2,1 1,-4 1,-8 1,3-1,3 2,0-1,4 0,4 0,5 0,2 1,-3-7,-4 1,0-1,-9 2,2 0,2-3,-2 0,5 1,3 2,3 1,-2 1,1 1,2 1,2 0,1 0,2 0,1 1,0-1,0 0,-11 0,1 0,-7 0,-3 0,-3 0,4-5,-3-1,6 1,4 0,4 2,3 1,3 1,2 0,0 1,1 0,0 0,-6 1,-11-6,0-1,-10 1,2 0,5 2,-1 1,4 1,0-5,4 0,3 0,-3 2,3 1,2 1,-3 1,-4 0,1 1,-3 0,3 1,-3-1,3 0,-3 0,4 0,2 0,-2 0,-3 0,-3 0,1 0,-7 0,4 0,3 0,4 0,0 0,3 0,3 0,2 0,2 0,-3 0,-5 0,-6 0,-3 0,1 0,-1 0,3 0,0 0,3 0,-2 0,4 0,-3 0,3 0,3 0,3 0,-4 0,3 0,-5 0,2 0,2 0,2 0,2 0,2 0,1 0,6 6,1 0,0-1,-1 0,-2-1,0 3,-2 0,0-1,-1-2,-1-1,-4 5,-1-2,0 0,-4-2,1-1,1-1,3-1,1 5,-4-1,-4 0,1-1,1-1,2-1,3-1,2 0,2-1,1 0,0-1,0 1,-5 5,-5 1,-1-1,1 0,2-2,3-1,2-1,1 0,2-1,0-1,0 1,0 5,1 1,-1-1,11-1,6-11,5-7,4-12,1-5,2-2,5 0,0 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25:39.047"/>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15362.4707"/>
      <inkml:brushProperty name="anchorY" value="-9698.14844"/>
      <inkml:brushProperty name="scaleFactor" value="0.5"/>
    </inkml:brush>
  </inkml:definitions>
  <inkml:trace contextRef="#ctx0" brushRef="#br0">1488 204,'0'0,"-4"0,-7 0,-10 0,-15 0,-9 0,-1 0,2 0,4 0,5 0,3 0,3 0,2 0,1 0,1 0,0 0,-1 0,1 0,-1 0,0 0,0 0,0 0,0 0,-5 0,-1 0,1 0,0 0,2 0,1 0,-4 0,0 0,-5 0,1 0,2 0,2 0,2 0,1 0,2 0,1 0,0 0,0 0,0 0,1 0,-1 0,0 0,5-5,1-6,-1 1,4-5,0 2,-2 2,4-2,3-2,-2 1,4-1,-2 2,1-3,3-1,2-3,3 8,1 9,1 9,1 9,1 10,-1 5,1 2,-1 0,0 0,0-3,0 0,0-2,0 0,0-1,0 0,0 0,0-1,0 1,0 0,0 0,0 0,0 0,0 0,0 0,0 1,0-1,0 0,0 0,0 0,0 0,0 0,0 0,0 0,0 0,0 0,0 1,0-1,0 0,0 0,0 0,0 0,0 0,0 0,0 0,0 0,0 0,0 0,0 0,0 1,0-1,0 0,0 0,0 0,0 0,0 0,0 0,0 0,0 0,0 0,0 0,5-5,1 0,-1 0,-1 6,5 1,-2 1,5 1,-2-1,-2-1,-1-1,-3 5,-2 0,-1-1,-1 0,0-2,-1-2,1 1,-1-2,1 0,0 0,0 0,0 0,0 0,0 0,0 0,0 0,0 0,0 0,0 0,0 0,0 0,0 0,0 0,0 0,5 0,0 1,1-1,-2 0,-1 0,-1 0,-1 0,0 0,4 0,1 0,4 5,0 6,-2 0,-1-1,-3-3,-2 4,5-2,-2-2,0-2,-1-2,-1-2,-1 0,-1-1,-1 0,0 0,0-1,-1 1,1 0,0 0,0 0,0 0,0 0,0 0,0 0,0 0,0 1,0-1,0 0,0 5,0 1,0-1,0-1,0 0,0-2,0-1,0-1,0 1,0-7,0 1,0-1,0 2,0 0,0 2,0 1,0 1,0 5,0 1,0 0,0-2,0 0,0-2,0-1,0 0,0-1,0 0,0 0,0 0,0-1,10-4,-7-19,-1 0,1-1,-1 1,0 0,1-1,-1 0,1 1,3 0,26 8,9-4,5-3,-6-3,-4-6,-4 0,-8-5,-8-5,-6-4,-5-2,-4-3,-1-7,-1 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25:52.118"/>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17399.64258"/>
      <inkml:brushProperty name="anchorY" value="-12812.27051"/>
      <inkml:brushProperty name="scaleFactor" value="0.5"/>
    </inkml:brush>
  </inkml:definitions>
  <inkml:trace contextRef="#ctx0" brushRef="#br0">0 566,'0'0,"0"9,0 9,0 10,0 3,0 2,0 0,0-1,0-1,0-2,0-1,0 0,0-1,0 0,0 0,0-1,0 1,0 0,0 0,0-11,0-11,6-11,-1-9,1-7,4 2,-1-2,-2-2,-1-1,-3 0,0-2,-2 0,-1 1,0-2,-1 1,1 0,0-1,-1 1,1 0,0 0,5 6,1-1,-1 0,0 0,4 4,-2-1,0-2,3-1,-1-1,4 3,4-1,-3 0,-1-2,-5 0,3-8,3-1,-2 0,-1-5,-4 1,-2 1,-3 2,-1 2,0 1,-2 2,1 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4T18:25:55.874"/>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16139.50488"/>
      <inkml:brushProperty name="anchorY" value="-13263.3584"/>
      <inkml:brushProperty name="scaleFactor" value="0.5"/>
    </inkml:brush>
  </inkml:definitions>
  <inkml:trace contextRef="#ctx0" brushRef="#br0">1 1,'0'0,"0"4,0 8,0 4,0 5,5-2,1 2,4 6,6-3,-1 1,-3 0,-3 0,-3 1,-2 0,-3 1,-1 0,0 0,-1 0,1 0,-1 0,1 0,0 0,-1 0,1 0,0 0,0 1,0 4,0 0,0 1,0-1,0-2,0 4,0 0,0-1,0-1,0-2,0-1,0-1,0-1,0 0,0 0,0 0,0-1,0 1,0 0,0 0,0 0,0 0,0 0,0 0,0 0,0 0,0 0,0 0,0-5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80009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4/26/2021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199816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428491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18057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9571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AF61AA-5A98-4049-A93E-477E5505141A}" type="datetimeFigureOut">
              <a:rPr lang="en-US" smtClean="0"/>
              <a:pPr/>
              <a:t>4/26/2021</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2651964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AF61AA-5A98-4049-A93E-477E5505141A}" type="datetimeFigureOut">
              <a:rPr lang="en-US" smtClean="0"/>
              <a:pPr/>
              <a:t>4/26/2021</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43068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422454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356506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345589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pPr/>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286184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80414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pPr/>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15583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AF61AA-5A98-4049-A93E-477E5505141A}" type="datetimeFigureOut">
              <a:rPr lang="en-US" smtClean="0"/>
              <a:pPr/>
              <a:t>4/26/2021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367551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AF61AA-5A98-4049-A93E-477E5505141A}" type="datetimeFigureOut">
              <a:rPr lang="en-US" smtClean="0"/>
              <a:pPr/>
              <a:t>4/26/2021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419673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AF61AA-5A98-4049-A93E-477E5505141A}" type="datetimeFigureOut">
              <a:rPr lang="en-US" smtClean="0"/>
              <a:pPr/>
              <a:t>4/26/2021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343765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332620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AF61AA-5A98-4049-A93E-477E5505141A}" type="datetimeFigureOut">
              <a:rPr lang="en-US" smtClean="0"/>
              <a:pPr/>
              <a:t>4/26/2021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B850FF-6169-4056-8077-06FFA93A5366}" type="slidenum">
              <a:rPr lang="en-US" smtClean="0"/>
              <a:pPr/>
              <a:t>‹Nº›</a:t>
            </a:fld>
            <a:endParaRPr lang="en-US"/>
          </a:p>
        </p:txBody>
      </p:sp>
    </p:spTree>
    <p:extLst>
      <p:ext uri="{BB962C8B-B14F-4D97-AF65-F5344CB8AC3E}">
        <p14:creationId xmlns:p14="http://schemas.microsoft.com/office/powerpoint/2010/main" xmlns="" val="3832234848"/>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2.png"/><Relationship Id="rId18" Type="http://schemas.openxmlformats.org/officeDocument/2006/relationships/customXml" Target="../ink/ink9.xml"/><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customXml" Target="../ink/ink6.xml"/><Relationship Id="rId17" Type="http://schemas.openxmlformats.org/officeDocument/2006/relationships/image" Target="../media/image14.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4.xml"/><Relationship Id="rId6" Type="http://schemas.openxmlformats.org/officeDocument/2006/relationships/customXml" Target="../ink/ink3.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23" Type="http://schemas.openxmlformats.org/officeDocument/2006/relationships/image" Target="../media/image17.png"/><Relationship Id="rId10" Type="http://schemas.openxmlformats.org/officeDocument/2006/relationships/customXml" Target="../ink/ink5.xml"/><Relationship Id="rId19" Type="http://schemas.openxmlformats.org/officeDocument/2006/relationships/image" Target="../media/image15.png"/><Relationship Id="rId4" Type="http://schemas.openxmlformats.org/officeDocument/2006/relationships/customXml" Target="../ink/ink2.xml"/><Relationship Id="rId9" Type="http://schemas.openxmlformats.org/officeDocument/2006/relationships/image" Target="../media/image10.png"/><Relationship Id="rId14" Type="http://schemas.openxmlformats.org/officeDocument/2006/relationships/customXml" Target="../ink/ink7.xml"/><Relationship Id="rId22" Type="http://schemas.openxmlformats.org/officeDocument/2006/relationships/customXml" Target="../ink/ink1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PvctLx8H8xs" TargetMode="External"/><Relationship Id="rId2" Type="http://schemas.openxmlformats.org/officeDocument/2006/relationships/hyperlink" Target="https://www.youtube.com/watch?v=4E9H5BP3h8Y" TargetMode="External"/><Relationship Id="rId1" Type="http://schemas.openxmlformats.org/officeDocument/2006/relationships/slideLayout" Target="../slideLayouts/slideLayout2.xml"/><Relationship Id="rId6" Type="http://schemas.openxmlformats.org/officeDocument/2006/relationships/hyperlink" Target="https://www.youtube.com/watch?v=IGYMizsAf_A&amp;list=RDCMUCf3g9LOkCr5qqWUxMEz97eQ&amp;index=2" TargetMode="External"/><Relationship Id="rId5" Type="http://schemas.openxmlformats.org/officeDocument/2006/relationships/hyperlink" Target="https://www.youtube.com/watch?v=UfZUFswYGCI" TargetMode="External"/><Relationship Id="rId4" Type="http://schemas.openxmlformats.org/officeDocument/2006/relationships/hyperlink" Target="https://www.youtube.com/watch?v=uAgg2KAuBK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niagomez.com/experiencias-con-un-desconocido-show/" TargetMode="External"/><Relationship Id="rId2" Type="http://schemas.openxmlformats.org/officeDocument/2006/relationships/hyperlink" Target="https://www.youtube.com/watch?v=CdiUNTCQTfY" TargetMode="External"/><Relationship Id="rId1" Type="http://schemas.openxmlformats.org/officeDocument/2006/relationships/slideLayout" Target="../slideLayouts/slideLayout2.xml"/><Relationship Id="rId4" Type="http://schemas.openxmlformats.org/officeDocument/2006/relationships/hyperlink" Target="https://emea01.safelinks.protection.outlook.com/?url=https://www.rtve.es/television/20120309/publico-protagoniza-obra-pendiente-voto-roger-bernat/506123.shtml&amp;data=04|01||b31e5e1d46a947947d6208d9067e2dfc|84df9e7fe9f640afb435aaaaaaaaaaaa|1|0|637547961265914659|Unknown|TWFpbGZsb3d8eyJWIjoiMC4wLjAwMDAiLCJQIjoiV2luMzIiLCJBTiI6Ik1haWwiLCJXVCI6Mn0=|1000&amp;sdata=HlqeCVg1GDuLqNrYzeKQoCJVRRycuIQAlFrmcrKXdJ4=&amp;reserved=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29" name="Picture 28">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31" name="Oval 30">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3" name="Picture 32">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35" name="Picture 34">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cstate="print">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37" name="Rectangle 36">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22599253-E0FC-409C-9729-2BE145B90D01}"/>
              </a:ext>
            </a:extLst>
          </p:cNvPr>
          <p:cNvSpPr>
            <a:spLocks noGrp="1"/>
          </p:cNvSpPr>
          <p:nvPr>
            <p:ph type="ctrTitle"/>
          </p:nvPr>
        </p:nvSpPr>
        <p:spPr>
          <a:xfrm>
            <a:off x="5282381" y="629266"/>
            <a:ext cx="4767471" cy="1641986"/>
          </a:xfrm>
        </p:spPr>
        <p:txBody>
          <a:bodyPr vert="horz" lIns="91440" tIns="45720" rIns="91440" bIns="45720" rtlCol="0" anchor="t">
            <a:normAutofit/>
          </a:bodyPr>
          <a:lstStyle/>
          <a:p>
            <a:pPr>
              <a:lnSpc>
                <a:spcPct val="90000"/>
              </a:lnSpc>
            </a:pPr>
            <a:r>
              <a:rPr lang="en-US" sz="3600" dirty="0"/>
              <a:t>TEATRO DE </a:t>
            </a:r>
            <a:r>
              <a:rPr lang="en-US" sz="3600" dirty="0" smtClean="0"/>
              <a:t>CREACIÓN</a:t>
            </a:r>
            <a:r>
              <a:rPr lang="en-US" sz="3600" dirty="0"/>
              <a:t/>
            </a:r>
            <a:br>
              <a:rPr lang="en-US" sz="3600" dirty="0"/>
            </a:br>
            <a:endParaRPr lang="en-US" sz="3600" dirty="0"/>
          </a:p>
        </p:txBody>
      </p:sp>
      <p:pic>
        <p:nvPicPr>
          <p:cNvPr id="5" name="Picture 4">
            <a:extLst>
              <a:ext uri="{FF2B5EF4-FFF2-40B4-BE49-F238E27FC236}">
                <a16:creationId xmlns:a16="http://schemas.microsoft.com/office/drawing/2014/main" xmlns="" id="{92144EC4-AA0E-4918-9698-418A4B668840}"/>
              </a:ext>
            </a:extLst>
          </p:cNvPr>
          <p:cNvPicPr>
            <a:picLocks noChangeAspect="1"/>
          </p:cNvPicPr>
          <p:nvPr/>
        </p:nvPicPr>
        <p:blipFill rotWithShape="1">
          <a:blip r:embed="rId7" cstate="print"/>
          <a:srcRect l="27699" r="27698" b="-1"/>
          <a:stretch/>
        </p:blipFill>
        <p:spPr>
          <a:xfrm>
            <a:off x="-1" y="10"/>
            <a:ext cx="4634680" cy="6857990"/>
          </a:xfrm>
          <a:prstGeom prst="rect">
            <a:avLst/>
          </a:prstGeom>
        </p:spPr>
      </p:pic>
      <p:sp>
        <p:nvSpPr>
          <p:cNvPr id="3" name="Subtitle 2">
            <a:extLst>
              <a:ext uri="{FF2B5EF4-FFF2-40B4-BE49-F238E27FC236}">
                <a16:creationId xmlns:a16="http://schemas.microsoft.com/office/drawing/2014/main" xmlns="" id="{B05B1EFE-7872-45C5-8CA1-025F3902868A}"/>
              </a:ext>
            </a:extLst>
          </p:cNvPr>
          <p:cNvSpPr>
            <a:spLocks noGrp="1"/>
          </p:cNvSpPr>
          <p:nvPr>
            <p:ph type="subTitle" idx="1"/>
          </p:nvPr>
        </p:nvSpPr>
        <p:spPr>
          <a:xfrm>
            <a:off x="5282381" y="2438400"/>
            <a:ext cx="6146031" cy="3809999"/>
          </a:xfrm>
        </p:spPr>
        <p:txBody>
          <a:bodyPr vert="horz" lIns="91440" tIns="45720" rIns="91440" bIns="45720" rtlCol="0">
            <a:normAutofit/>
          </a:bodyPr>
          <a:lstStyle/>
          <a:p>
            <a:pPr marL="342900" indent="-342900">
              <a:lnSpc>
                <a:spcPct val="90000"/>
              </a:lnSpc>
              <a:buFont typeface="Wingdings 3" charset="2"/>
              <a:buChar char=""/>
            </a:pPr>
            <a:endParaRPr lang="en-US" sz="1700" dirty="0">
              <a:solidFill>
                <a:schemeClr val="tx1"/>
              </a:solidFill>
            </a:endParaRPr>
          </a:p>
          <a:p>
            <a:pPr marL="342900" indent="-342900">
              <a:lnSpc>
                <a:spcPct val="90000"/>
              </a:lnSpc>
              <a:buFont typeface="Wingdings 3" charset="2"/>
              <a:buChar char=""/>
            </a:pPr>
            <a:r>
              <a:rPr lang="en-US" sz="1700" dirty="0" err="1">
                <a:solidFill>
                  <a:schemeClr val="tx1"/>
                </a:solidFill>
              </a:rPr>
              <a:t>Parte</a:t>
            </a:r>
            <a:r>
              <a:rPr lang="en-US" sz="1700" dirty="0">
                <a:solidFill>
                  <a:schemeClr val="tx1"/>
                </a:solidFill>
              </a:rPr>
              <a:t> de una IDEA, UNA NOTICIA,  UNA IMAGEN, ETC. ,no de un </a:t>
            </a:r>
            <a:r>
              <a:rPr lang="en-US" sz="1700" dirty="0" err="1">
                <a:solidFill>
                  <a:schemeClr val="tx1"/>
                </a:solidFill>
              </a:rPr>
              <a:t>texto</a:t>
            </a:r>
            <a:r>
              <a:rPr lang="en-US" sz="1700" dirty="0">
                <a:solidFill>
                  <a:schemeClr val="tx1"/>
                </a:solidFill>
              </a:rPr>
              <a:t> </a:t>
            </a:r>
            <a:r>
              <a:rPr lang="en-US" sz="1700" dirty="0" err="1">
                <a:solidFill>
                  <a:schemeClr val="tx1"/>
                </a:solidFill>
              </a:rPr>
              <a:t>dramático</a:t>
            </a:r>
            <a:r>
              <a:rPr lang="en-US" sz="1700" dirty="0">
                <a:solidFill>
                  <a:schemeClr val="tx1"/>
                </a:solidFill>
              </a:rPr>
              <a:t> NI de una </a:t>
            </a:r>
            <a:r>
              <a:rPr lang="en-US" sz="1700" dirty="0" err="1">
                <a:solidFill>
                  <a:schemeClr val="tx1"/>
                </a:solidFill>
              </a:rPr>
              <a:t>partitura</a:t>
            </a:r>
            <a:r>
              <a:rPr lang="en-US" sz="1700" dirty="0">
                <a:solidFill>
                  <a:schemeClr val="tx1"/>
                </a:solidFill>
              </a:rPr>
              <a:t> musical </a:t>
            </a:r>
            <a:r>
              <a:rPr lang="en-US" sz="1700" dirty="0" err="1">
                <a:solidFill>
                  <a:schemeClr val="tx1"/>
                </a:solidFill>
              </a:rPr>
              <a:t>previos</a:t>
            </a:r>
            <a:r>
              <a:rPr lang="en-US" sz="1700" dirty="0">
                <a:solidFill>
                  <a:schemeClr val="tx1"/>
                </a:solidFill>
              </a:rPr>
              <a:t>, </a:t>
            </a:r>
            <a:r>
              <a:rPr lang="en-US" sz="1700" dirty="0" err="1">
                <a:solidFill>
                  <a:schemeClr val="tx1"/>
                </a:solidFill>
              </a:rPr>
              <a:t>Aunque</a:t>
            </a:r>
            <a:r>
              <a:rPr lang="en-US" sz="1700" dirty="0">
                <a:solidFill>
                  <a:schemeClr val="tx1"/>
                </a:solidFill>
              </a:rPr>
              <a:t> LOS PUEDA GENERAR.</a:t>
            </a:r>
          </a:p>
          <a:p>
            <a:pPr marL="342900" indent="-342900">
              <a:lnSpc>
                <a:spcPct val="90000"/>
              </a:lnSpc>
              <a:buFont typeface="Wingdings 3" charset="2"/>
              <a:buChar char=""/>
            </a:pPr>
            <a:r>
              <a:rPr lang="en-US" sz="1700" dirty="0">
                <a:solidFill>
                  <a:schemeClr val="tx1"/>
                </a:solidFill>
              </a:rPr>
              <a:t>COLABORATIVO: </a:t>
            </a:r>
            <a:r>
              <a:rPr lang="en-US" sz="1700" dirty="0" err="1">
                <a:solidFill>
                  <a:schemeClr val="tx1"/>
                </a:solidFill>
              </a:rPr>
              <a:t>suma</a:t>
            </a:r>
            <a:r>
              <a:rPr lang="en-US" sz="1700" dirty="0">
                <a:solidFill>
                  <a:schemeClr val="tx1"/>
                </a:solidFill>
              </a:rPr>
              <a:t> </a:t>
            </a:r>
            <a:r>
              <a:rPr lang="en-US" sz="1700" dirty="0" err="1">
                <a:solidFill>
                  <a:schemeClr val="tx1"/>
                </a:solidFill>
              </a:rPr>
              <a:t>propuestas</a:t>
            </a:r>
            <a:r>
              <a:rPr lang="en-US" sz="1700" dirty="0">
                <a:solidFill>
                  <a:schemeClr val="tx1"/>
                </a:solidFill>
              </a:rPr>
              <a:t> de </a:t>
            </a:r>
            <a:r>
              <a:rPr lang="en-US" sz="1700" dirty="0" err="1">
                <a:solidFill>
                  <a:schemeClr val="tx1"/>
                </a:solidFill>
              </a:rPr>
              <a:t>todos</a:t>
            </a:r>
            <a:r>
              <a:rPr lang="en-US" sz="1700" dirty="0">
                <a:solidFill>
                  <a:schemeClr val="tx1"/>
                </a:solidFill>
              </a:rPr>
              <a:t> los </a:t>
            </a:r>
            <a:r>
              <a:rPr lang="en-US" sz="1700" dirty="0" err="1">
                <a:solidFill>
                  <a:schemeClr val="tx1"/>
                </a:solidFill>
              </a:rPr>
              <a:t>implicados</a:t>
            </a:r>
            <a:r>
              <a:rPr lang="en-US" sz="1700" dirty="0">
                <a:solidFill>
                  <a:schemeClr val="tx1"/>
                </a:solidFill>
              </a:rPr>
              <a:t> para el Desarrollo DE LA PIEZA</a:t>
            </a:r>
          </a:p>
          <a:p>
            <a:pPr marL="342900" indent="-342900">
              <a:lnSpc>
                <a:spcPct val="90000"/>
              </a:lnSpc>
              <a:buFont typeface="Wingdings 3" charset="2"/>
              <a:buChar char=""/>
            </a:pPr>
            <a:endParaRPr lang="en-US" sz="1700" dirty="0">
              <a:solidFill>
                <a:schemeClr val="tx1"/>
              </a:solidFill>
            </a:endParaRPr>
          </a:p>
          <a:p>
            <a:pPr marL="342900" indent="-342900">
              <a:lnSpc>
                <a:spcPct val="90000"/>
              </a:lnSpc>
              <a:buFont typeface="Wingdings 3" charset="2"/>
              <a:buChar char=""/>
            </a:pPr>
            <a:r>
              <a:rPr lang="en-US" sz="1700" dirty="0">
                <a:solidFill>
                  <a:schemeClr val="tx1"/>
                </a:solidFill>
              </a:rPr>
              <a:t>Los ROLES TEATRALES (director, </a:t>
            </a:r>
            <a:r>
              <a:rPr lang="en-US" sz="1700" dirty="0" err="1">
                <a:solidFill>
                  <a:schemeClr val="tx1"/>
                </a:solidFill>
              </a:rPr>
              <a:t>dramaturgo</a:t>
            </a:r>
            <a:r>
              <a:rPr lang="en-US" sz="1700" dirty="0">
                <a:solidFill>
                  <a:schemeClr val="tx1"/>
                </a:solidFill>
              </a:rPr>
              <a:t>, </a:t>
            </a:r>
            <a:r>
              <a:rPr lang="en-US" sz="1700" dirty="0" err="1">
                <a:solidFill>
                  <a:schemeClr val="tx1"/>
                </a:solidFill>
              </a:rPr>
              <a:t>escenógrafo</a:t>
            </a:r>
            <a:r>
              <a:rPr lang="en-US" sz="1700" dirty="0">
                <a:solidFill>
                  <a:schemeClr val="tx1"/>
                </a:solidFill>
              </a:rPr>
              <a:t>, etc.)  </a:t>
            </a:r>
            <a:r>
              <a:rPr lang="en-US" sz="1700" dirty="0" err="1">
                <a:solidFill>
                  <a:schemeClr val="tx1"/>
                </a:solidFill>
              </a:rPr>
              <a:t>difuminan</a:t>
            </a:r>
            <a:r>
              <a:rPr lang="en-US" sz="1700" dirty="0">
                <a:solidFill>
                  <a:schemeClr val="tx1"/>
                </a:solidFill>
              </a:rPr>
              <a:t> SUS LÍMITES</a:t>
            </a:r>
          </a:p>
          <a:p>
            <a:pPr>
              <a:lnSpc>
                <a:spcPct val="90000"/>
              </a:lnSpc>
              <a:buFont typeface="Wingdings 3" charset="2"/>
              <a:buChar char=""/>
            </a:pPr>
            <a:endParaRPr lang="en-US" sz="1700" dirty="0">
              <a:solidFill>
                <a:schemeClr val="tx1"/>
              </a:solidFill>
            </a:endParaRPr>
          </a:p>
          <a:p>
            <a:pPr>
              <a:lnSpc>
                <a:spcPct val="90000"/>
              </a:lnSpc>
              <a:buFont typeface="Wingdings 3" charset="2"/>
              <a:buChar char=""/>
            </a:pPr>
            <a:endParaRPr lang="en-US" sz="1700" dirty="0">
              <a:solidFill>
                <a:schemeClr val="tx1"/>
              </a:solidFill>
            </a:endParaRPr>
          </a:p>
        </p:txBody>
      </p:sp>
    </p:spTree>
    <p:extLst>
      <p:ext uri="{BB962C8B-B14F-4D97-AF65-F5344CB8AC3E}">
        <p14:creationId xmlns:p14="http://schemas.microsoft.com/office/powerpoint/2010/main" xmlns="" val="48322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216EE-14E7-444C-A10E-4EE79908F89C}"/>
              </a:ext>
            </a:extLst>
          </p:cNvPr>
          <p:cNvSpPr>
            <a:spLocks noGrp="1"/>
          </p:cNvSpPr>
          <p:nvPr>
            <p:ph type="title"/>
          </p:nvPr>
        </p:nvSpPr>
        <p:spPr>
          <a:xfrm>
            <a:off x="646111" y="452718"/>
            <a:ext cx="9781257" cy="1600200"/>
          </a:xfrm>
        </p:spPr>
        <p:txBody>
          <a:bodyPr/>
          <a:lstStyle/>
          <a:p>
            <a:pPr algn="ctr"/>
            <a:r>
              <a:rPr lang="es-ES" sz="3600" dirty="0"/>
              <a:t>PRÁCTICAS DE CREACIÓN II</a:t>
            </a:r>
            <a:r>
              <a:rPr lang="es-ES" sz="3200" dirty="0"/>
              <a:t> </a:t>
            </a:r>
            <a:br>
              <a:rPr lang="es-ES" sz="3200" dirty="0"/>
            </a:br>
            <a:r>
              <a:rPr lang="es-ES" sz="3200" dirty="0"/>
              <a:t>Desde la idea y el paradigma creamos la pieza</a:t>
            </a:r>
          </a:p>
        </p:txBody>
      </p:sp>
      <p:sp>
        <p:nvSpPr>
          <p:cNvPr id="3" name="Content Placeholder 2">
            <a:extLst>
              <a:ext uri="{FF2B5EF4-FFF2-40B4-BE49-F238E27FC236}">
                <a16:creationId xmlns:a16="http://schemas.microsoft.com/office/drawing/2014/main" xmlns="" id="{FC1CB230-BF72-4A2A-A54D-48F7398874D0}"/>
              </a:ext>
            </a:extLst>
          </p:cNvPr>
          <p:cNvSpPr>
            <a:spLocks noGrp="1"/>
          </p:cNvSpPr>
          <p:nvPr>
            <p:ph idx="1"/>
          </p:nvPr>
        </p:nvSpPr>
        <p:spPr>
          <a:xfrm>
            <a:off x="1103312" y="2342147"/>
            <a:ext cx="10061993" cy="3906252"/>
          </a:xfrm>
        </p:spPr>
        <p:txBody>
          <a:bodyPr/>
          <a:lstStyle/>
          <a:p>
            <a:r>
              <a:rPr lang="es-ES" dirty="0"/>
              <a:t>Decidimos la idea y el posible paradigma en junio e investigamos durante el verano</a:t>
            </a:r>
          </a:p>
          <a:p>
            <a:r>
              <a:rPr lang="es-ES" dirty="0"/>
              <a:t>Nos aproximamos más a la creación de la pieza completa: introducimos la dirección escénica (colaboración con el departamento de dirección escénica y escenografía)</a:t>
            </a:r>
          </a:p>
          <a:p>
            <a:r>
              <a:rPr lang="es-ES" dirty="0"/>
              <a:t>Buscamos el espacio de desarrollo de la misma: todos los lenguajes escénicos cobran importancia</a:t>
            </a:r>
          </a:p>
          <a:p>
            <a:r>
              <a:rPr lang="es-ES" dirty="0"/>
              <a:t>La independencia y la auto- responsabilidad sobre el proceso y todos sus aspectos: colaboración tanto en la creación como en la producción, el diseño, los ensayos, cuidado de materiales, etc.</a:t>
            </a:r>
          </a:p>
          <a:p>
            <a:endParaRPr lang="es-ES" dirty="0"/>
          </a:p>
        </p:txBody>
      </p:sp>
    </p:spTree>
    <p:extLst>
      <p:ext uri="{BB962C8B-B14F-4D97-AF65-F5344CB8AC3E}">
        <p14:creationId xmlns:p14="http://schemas.microsoft.com/office/powerpoint/2010/main" xmlns="" val="372545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02CF5-9832-4B99-9836-CB2985E36BB7}"/>
              </a:ext>
            </a:extLst>
          </p:cNvPr>
          <p:cNvSpPr>
            <a:spLocks noGrp="1"/>
          </p:cNvSpPr>
          <p:nvPr>
            <p:ph type="title"/>
          </p:nvPr>
        </p:nvSpPr>
        <p:spPr>
          <a:xfrm>
            <a:off x="646111" y="452718"/>
            <a:ext cx="10551278" cy="1400530"/>
          </a:xfrm>
        </p:spPr>
        <p:txBody>
          <a:bodyPr/>
          <a:lstStyle/>
          <a:p>
            <a:pPr algn="ctr"/>
            <a:r>
              <a:rPr lang="es-ES" sz="3600" dirty="0"/>
              <a:t>CONCEPTOS FUNDAMENTALES QUE SUSTENTAN EL ITINERARIO DE TEATRO DE CREACIÓN</a:t>
            </a:r>
          </a:p>
        </p:txBody>
      </p:sp>
      <p:sp>
        <p:nvSpPr>
          <p:cNvPr id="3" name="Content Placeholder 2">
            <a:extLst>
              <a:ext uri="{FF2B5EF4-FFF2-40B4-BE49-F238E27FC236}">
                <a16:creationId xmlns:a16="http://schemas.microsoft.com/office/drawing/2014/main" xmlns="" id="{5596DF47-C906-4D59-B76F-EBED8B0F2273}"/>
              </a:ext>
            </a:extLst>
          </p:cNvPr>
          <p:cNvSpPr>
            <a:spLocks noGrp="1"/>
          </p:cNvSpPr>
          <p:nvPr>
            <p:ph idx="1"/>
          </p:nvPr>
        </p:nvSpPr>
        <p:spPr>
          <a:xfrm>
            <a:off x="1103312" y="2052918"/>
            <a:ext cx="10094077" cy="4195481"/>
          </a:xfrm>
        </p:spPr>
        <p:txBody>
          <a:bodyPr>
            <a:normAutofit/>
          </a:bodyPr>
          <a:lstStyle/>
          <a:p>
            <a:pPr>
              <a:lnSpc>
                <a:spcPct val="150000"/>
              </a:lnSpc>
            </a:pPr>
            <a:r>
              <a:rPr lang="es-ES" sz="2400" dirty="0"/>
              <a:t>Arte escénico que nace de la investigación, de una mirada crítica sobre el mundo y el arte</a:t>
            </a:r>
          </a:p>
          <a:p>
            <a:r>
              <a:rPr lang="es-ES" sz="2400" dirty="0"/>
              <a:t>Arte performativo que aúna elementos diversos para crear un discurso propio</a:t>
            </a:r>
          </a:p>
          <a:p>
            <a:r>
              <a:rPr lang="es-ES" sz="2400" dirty="0"/>
              <a:t>El resultado surge de la imbricación de todas las posibilidades artísticas enfocadas en la transmisión de una idea</a:t>
            </a:r>
          </a:p>
          <a:p>
            <a:endParaRPr lang="es-ES" sz="2400" dirty="0"/>
          </a:p>
        </p:txBody>
      </p:sp>
    </p:spTree>
    <p:extLst>
      <p:ext uri="{BB962C8B-B14F-4D97-AF65-F5344CB8AC3E}">
        <p14:creationId xmlns:p14="http://schemas.microsoft.com/office/powerpoint/2010/main" xmlns="" val="152180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29" name="Picture 28">
            <a:extLst>
              <a:ext uri="{FF2B5EF4-FFF2-40B4-BE49-F238E27FC236}">
                <a16:creationId xmlns:a16="http://schemas.microsoft.com/office/drawing/2014/main" xmlns=""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31" name="Oval 30">
            <a:extLst>
              <a:ext uri="{FF2B5EF4-FFF2-40B4-BE49-F238E27FC236}">
                <a16:creationId xmlns:a16="http://schemas.microsoft.com/office/drawing/2014/main" xmlns=""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3" name="Picture 32">
            <a:extLst>
              <a:ext uri="{FF2B5EF4-FFF2-40B4-BE49-F238E27FC236}">
                <a16:creationId xmlns:a16="http://schemas.microsoft.com/office/drawing/2014/main" xmlns=""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35" name="Picture 34">
            <a:extLst>
              <a:ext uri="{FF2B5EF4-FFF2-40B4-BE49-F238E27FC236}">
                <a16:creationId xmlns:a16="http://schemas.microsoft.com/office/drawing/2014/main" xmlns=""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cstate="print">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37" name="Rectangle 36">
            <a:extLst>
              <a:ext uri="{FF2B5EF4-FFF2-40B4-BE49-F238E27FC236}">
                <a16:creationId xmlns:a16="http://schemas.microsoft.com/office/drawing/2014/main" xmlns=""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22599253-E0FC-409C-9729-2BE145B90D01}"/>
              </a:ext>
            </a:extLst>
          </p:cNvPr>
          <p:cNvSpPr>
            <a:spLocks noGrp="1"/>
          </p:cNvSpPr>
          <p:nvPr>
            <p:ph type="ctrTitle"/>
          </p:nvPr>
        </p:nvSpPr>
        <p:spPr>
          <a:xfrm>
            <a:off x="5282381" y="629265"/>
            <a:ext cx="4523100" cy="1598369"/>
          </a:xfrm>
        </p:spPr>
        <p:txBody>
          <a:bodyPr vert="horz" lIns="91440" tIns="45720" rIns="91440" bIns="45720" rtlCol="0" anchor="t">
            <a:normAutofit/>
          </a:bodyPr>
          <a:lstStyle/>
          <a:p>
            <a:pPr>
              <a:lnSpc>
                <a:spcPct val="90000"/>
              </a:lnSpc>
            </a:pPr>
            <a:endParaRPr lang="en-US" sz="3600" dirty="0"/>
          </a:p>
        </p:txBody>
      </p:sp>
      <p:pic>
        <p:nvPicPr>
          <p:cNvPr id="5" name="Picture 4">
            <a:extLst>
              <a:ext uri="{FF2B5EF4-FFF2-40B4-BE49-F238E27FC236}">
                <a16:creationId xmlns:a16="http://schemas.microsoft.com/office/drawing/2014/main" xmlns="" id="{92144EC4-AA0E-4918-9698-418A4B668840}"/>
              </a:ext>
            </a:extLst>
          </p:cNvPr>
          <p:cNvPicPr>
            <a:picLocks noChangeAspect="1"/>
          </p:cNvPicPr>
          <p:nvPr/>
        </p:nvPicPr>
        <p:blipFill rotWithShape="1">
          <a:blip r:embed="rId7" cstate="print"/>
          <a:srcRect l="27699" r="27698" b="-1"/>
          <a:stretch/>
        </p:blipFill>
        <p:spPr>
          <a:xfrm>
            <a:off x="-8429" y="10"/>
            <a:ext cx="7552360" cy="6857990"/>
          </a:xfrm>
          <a:prstGeom prst="rect">
            <a:avLst/>
          </a:prstGeom>
        </p:spPr>
      </p:pic>
      <p:sp>
        <p:nvSpPr>
          <p:cNvPr id="3" name="Subtitle 2">
            <a:extLst>
              <a:ext uri="{FF2B5EF4-FFF2-40B4-BE49-F238E27FC236}">
                <a16:creationId xmlns:a16="http://schemas.microsoft.com/office/drawing/2014/main" xmlns="" id="{B05B1EFE-7872-45C5-8CA1-025F3902868A}"/>
              </a:ext>
            </a:extLst>
          </p:cNvPr>
          <p:cNvSpPr>
            <a:spLocks noGrp="1"/>
          </p:cNvSpPr>
          <p:nvPr>
            <p:ph type="subTitle" idx="1"/>
          </p:nvPr>
        </p:nvSpPr>
        <p:spPr>
          <a:xfrm>
            <a:off x="5282381" y="2438400"/>
            <a:ext cx="6146031" cy="3809999"/>
          </a:xfrm>
        </p:spPr>
        <p:txBody>
          <a:bodyPr vert="horz" lIns="91440" tIns="45720" rIns="91440" bIns="45720" rtlCol="0">
            <a:normAutofit/>
          </a:bodyPr>
          <a:lstStyle/>
          <a:p>
            <a:pPr>
              <a:lnSpc>
                <a:spcPct val="90000"/>
              </a:lnSpc>
              <a:buFont typeface="Wingdings 3" charset="2"/>
              <a:buChar char=""/>
            </a:pPr>
            <a:endParaRPr lang="en-US" sz="1700" dirty="0">
              <a:solidFill>
                <a:schemeClr val="tx1"/>
              </a:solidFill>
            </a:endParaRPr>
          </a:p>
          <a:p>
            <a:pPr algn="ctr">
              <a:lnSpc>
                <a:spcPct val="90000"/>
              </a:lnSpc>
              <a:buFont typeface="Wingdings 3" charset="2"/>
              <a:buChar char=""/>
            </a:pPr>
            <a:r>
              <a:rPr lang="en-US" sz="6600" dirty="0">
                <a:solidFill>
                  <a:schemeClr val="tx1"/>
                </a:solidFill>
              </a:rPr>
              <a:t>FIN</a:t>
            </a:r>
          </a:p>
        </p:txBody>
      </p:sp>
    </p:spTree>
    <p:extLst>
      <p:ext uri="{BB962C8B-B14F-4D97-AF65-F5344CB8AC3E}">
        <p14:creationId xmlns:p14="http://schemas.microsoft.com/office/powerpoint/2010/main" xmlns="" val="95214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C909C-5AF4-4450-98BD-574279D40534}"/>
              </a:ext>
            </a:extLst>
          </p:cNvPr>
          <p:cNvSpPr>
            <a:spLocks noGrp="1"/>
          </p:cNvSpPr>
          <p:nvPr>
            <p:ph type="title"/>
          </p:nvPr>
        </p:nvSpPr>
        <p:spPr>
          <a:xfrm>
            <a:off x="838200" y="573206"/>
            <a:ext cx="10515600" cy="1692322"/>
          </a:xfrm>
        </p:spPr>
        <p:txBody>
          <a:bodyPr>
            <a:normAutofit/>
          </a:bodyPr>
          <a:lstStyle/>
          <a:p>
            <a:pPr algn="ctr"/>
            <a:r>
              <a:rPr lang="es-ES" dirty="0"/>
              <a:t>TIPOS DE TEATRO DE CREACIÓN </a:t>
            </a:r>
            <a:br>
              <a:rPr lang="es-ES" dirty="0"/>
            </a:br>
            <a:r>
              <a:rPr lang="es-ES" sz="3100" dirty="0"/>
              <a:t>Según la composición y la caducidad de la pieza</a:t>
            </a:r>
          </a:p>
        </p:txBody>
      </p:sp>
      <p:sp>
        <p:nvSpPr>
          <p:cNvPr id="3" name="Content Placeholder 2">
            <a:extLst>
              <a:ext uri="{FF2B5EF4-FFF2-40B4-BE49-F238E27FC236}">
                <a16:creationId xmlns:a16="http://schemas.microsoft.com/office/drawing/2014/main" xmlns="" id="{FB19F122-4AC0-4531-8089-D000E6261E51}"/>
              </a:ext>
            </a:extLst>
          </p:cNvPr>
          <p:cNvSpPr>
            <a:spLocks noGrp="1"/>
          </p:cNvSpPr>
          <p:nvPr>
            <p:ph sz="half" idx="1"/>
          </p:nvPr>
        </p:nvSpPr>
        <p:spPr>
          <a:xfrm>
            <a:off x="838200" y="2265528"/>
            <a:ext cx="5129463" cy="3911435"/>
          </a:xfrm>
        </p:spPr>
        <p:txBody>
          <a:bodyPr/>
          <a:lstStyle/>
          <a:p>
            <a:r>
              <a:rPr lang="es-ES" sz="2400" b="1" dirty="0"/>
              <a:t>REPRESENTACIONAL: </a:t>
            </a:r>
            <a:r>
              <a:rPr lang="es-ES" sz="2000" dirty="0"/>
              <a:t>Se crea una pieza con  desarrollo fijo que </a:t>
            </a:r>
          </a:p>
          <a:p>
            <a:pPr marL="0" indent="0" algn="ctr">
              <a:buNone/>
            </a:pPr>
            <a:r>
              <a:rPr lang="es-ES" sz="2000" dirty="0"/>
              <a:t>SE PUEDE REPETIR</a:t>
            </a:r>
          </a:p>
          <a:p>
            <a:pPr marL="0" indent="0">
              <a:buNone/>
            </a:pPr>
            <a:endParaRPr lang="es-ES" sz="2000" dirty="0"/>
          </a:p>
          <a:p>
            <a:pPr marL="971550" lvl="2" indent="-171450"/>
            <a:r>
              <a:rPr lang="es-ES" sz="2000" dirty="0"/>
              <a:t>La base es la PARTITURA</a:t>
            </a:r>
          </a:p>
          <a:p>
            <a:pPr marL="971550" lvl="2" indent="-171450"/>
            <a:r>
              <a:rPr lang="es-ES" sz="2000" dirty="0"/>
              <a:t>El  público no interviene</a:t>
            </a:r>
          </a:p>
        </p:txBody>
      </p:sp>
      <p:sp>
        <p:nvSpPr>
          <p:cNvPr id="4" name="Content Placeholder 3">
            <a:extLst>
              <a:ext uri="{FF2B5EF4-FFF2-40B4-BE49-F238E27FC236}">
                <a16:creationId xmlns:a16="http://schemas.microsoft.com/office/drawing/2014/main" xmlns="" id="{0C31EC81-B2A2-40FC-9570-B90F4191ED16}"/>
              </a:ext>
            </a:extLst>
          </p:cNvPr>
          <p:cNvSpPr>
            <a:spLocks noGrp="1"/>
          </p:cNvSpPr>
          <p:nvPr>
            <p:ph sz="half" idx="2"/>
          </p:nvPr>
        </p:nvSpPr>
        <p:spPr>
          <a:xfrm>
            <a:off x="6352674" y="2245775"/>
            <a:ext cx="5001126" cy="3911434"/>
          </a:xfrm>
        </p:spPr>
        <p:txBody>
          <a:bodyPr/>
          <a:lstStyle/>
          <a:p>
            <a:r>
              <a:rPr lang="es-ES" sz="2400" b="1" dirty="0"/>
              <a:t>PRESENTACIONAL: </a:t>
            </a:r>
            <a:r>
              <a:rPr lang="es-ES" sz="2000" dirty="0"/>
              <a:t>La pieza se crea y se presenta solo una vez,  </a:t>
            </a:r>
          </a:p>
          <a:p>
            <a:pPr marL="0" indent="0" algn="ctr">
              <a:buNone/>
            </a:pPr>
            <a:r>
              <a:rPr lang="es-ES" sz="2000" dirty="0"/>
              <a:t>NO SE REPITE</a:t>
            </a:r>
          </a:p>
          <a:p>
            <a:pPr lvl="2"/>
            <a:endParaRPr lang="es-ES" dirty="0"/>
          </a:p>
          <a:p>
            <a:pPr lvl="2"/>
            <a:r>
              <a:rPr lang="es-ES" sz="1800" dirty="0"/>
              <a:t>La base es el ACONTECIMIENTO</a:t>
            </a:r>
          </a:p>
          <a:p>
            <a:pPr lvl="2"/>
            <a:r>
              <a:rPr lang="es-ES" sz="1800" dirty="0"/>
              <a:t>El público interviene</a:t>
            </a:r>
          </a:p>
        </p:txBody>
      </p:sp>
    </p:spTree>
    <p:extLst>
      <p:ext uri="{BB962C8B-B14F-4D97-AF65-F5344CB8AC3E}">
        <p14:creationId xmlns:p14="http://schemas.microsoft.com/office/powerpoint/2010/main" xmlns="" val="255580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16940-C797-431C-AC8F-D2F6BFFA76CC}"/>
              </a:ext>
            </a:extLst>
          </p:cNvPr>
          <p:cNvSpPr>
            <a:spLocks noGrp="1"/>
          </p:cNvSpPr>
          <p:nvPr>
            <p:ph type="title"/>
          </p:nvPr>
        </p:nvSpPr>
        <p:spPr>
          <a:xfrm>
            <a:off x="857264" y="300433"/>
            <a:ext cx="9404723" cy="1400530"/>
          </a:xfrm>
        </p:spPr>
        <p:txBody>
          <a:bodyPr/>
          <a:lstStyle/>
          <a:p>
            <a:pPr algn="ctr"/>
            <a:r>
              <a:rPr lang="es-ES" sz="3100" b="1" dirty="0"/>
              <a:t>EJEMPLOS DE ESTILOS de TEATRO DE CREACIÓN Según HERRAMIENTA CREADORA </a:t>
            </a:r>
          </a:p>
        </p:txBody>
      </p:sp>
      <p:sp>
        <p:nvSpPr>
          <p:cNvPr id="3" name="Content Placeholder 2">
            <a:extLst>
              <a:ext uri="{FF2B5EF4-FFF2-40B4-BE49-F238E27FC236}">
                <a16:creationId xmlns:a16="http://schemas.microsoft.com/office/drawing/2014/main" xmlns="" id="{3D62407B-E772-4AFB-88CB-85E8877A5B3D}"/>
              </a:ext>
            </a:extLst>
          </p:cNvPr>
          <p:cNvSpPr>
            <a:spLocks noGrp="1"/>
          </p:cNvSpPr>
          <p:nvPr>
            <p:ph sz="half" idx="1"/>
          </p:nvPr>
        </p:nvSpPr>
        <p:spPr>
          <a:xfrm>
            <a:off x="1103312" y="1780163"/>
            <a:ext cx="4396339" cy="4476176"/>
          </a:xfrm>
        </p:spPr>
        <p:txBody>
          <a:bodyPr>
            <a:normAutofit fontScale="92500" lnSpcReduction="20000"/>
          </a:bodyPr>
          <a:lstStyle/>
          <a:p>
            <a:pPr algn="ctr"/>
            <a:r>
              <a:rPr lang="es-ES" sz="2000" b="1" dirty="0"/>
              <a:t>REPRESENTACIONAL</a:t>
            </a:r>
          </a:p>
          <a:p>
            <a:pPr marL="0" indent="0">
              <a:lnSpc>
                <a:spcPct val="150000"/>
              </a:lnSpc>
              <a:buNone/>
            </a:pPr>
            <a:r>
              <a:rPr lang="es-ES" dirty="0"/>
              <a:t>*GESTUAL:  El gesto </a:t>
            </a:r>
            <a:r>
              <a:rPr lang="es-ES" sz="1500" dirty="0"/>
              <a:t>(se traduce con palabras)</a:t>
            </a:r>
          </a:p>
          <a:p>
            <a:pPr marL="0" indent="0">
              <a:lnSpc>
                <a:spcPct val="150000"/>
              </a:lnSpc>
              <a:buNone/>
            </a:pPr>
            <a:r>
              <a:rPr lang="es-ES" dirty="0"/>
              <a:t>*FÍSICO: El cuerpo-texto</a:t>
            </a:r>
          </a:p>
          <a:p>
            <a:pPr marL="0" indent="0">
              <a:lnSpc>
                <a:spcPct val="150000"/>
              </a:lnSpc>
              <a:buNone/>
            </a:pPr>
            <a:r>
              <a:rPr lang="es-ES" dirty="0"/>
              <a:t>*VISUAL: La imagen</a:t>
            </a:r>
          </a:p>
          <a:p>
            <a:pPr marL="0" indent="0">
              <a:lnSpc>
                <a:spcPct val="150000"/>
              </a:lnSpc>
              <a:buNone/>
            </a:pPr>
            <a:r>
              <a:rPr lang="es-ES" dirty="0"/>
              <a:t>*OBJETOS: El objeto, la materia</a:t>
            </a:r>
          </a:p>
          <a:p>
            <a:pPr marL="0" indent="0">
              <a:lnSpc>
                <a:spcPct val="150000"/>
              </a:lnSpc>
              <a:buNone/>
            </a:pPr>
            <a:r>
              <a:rPr lang="es-ES" dirty="0"/>
              <a:t>*MOVIMIENTO: El movimiento. </a:t>
            </a:r>
            <a:r>
              <a:rPr lang="es-ES" sz="1500" dirty="0"/>
              <a:t>(Abstracción, ritmo, forma, desplazamiento en el espacio. Mimo contemporáneo y Danza contemporánea)</a:t>
            </a:r>
          </a:p>
        </p:txBody>
      </p:sp>
      <p:sp>
        <p:nvSpPr>
          <p:cNvPr id="4" name="Content Placeholder 3">
            <a:extLst>
              <a:ext uri="{FF2B5EF4-FFF2-40B4-BE49-F238E27FC236}">
                <a16:creationId xmlns:a16="http://schemas.microsoft.com/office/drawing/2014/main" xmlns="" id="{AA8176D9-E8DF-4B32-BD4A-D9B15CB1B7D9}"/>
              </a:ext>
            </a:extLst>
          </p:cNvPr>
          <p:cNvSpPr>
            <a:spLocks noGrp="1"/>
          </p:cNvSpPr>
          <p:nvPr>
            <p:ph sz="half" idx="2"/>
          </p:nvPr>
        </p:nvSpPr>
        <p:spPr>
          <a:xfrm>
            <a:off x="5787444" y="1650721"/>
            <a:ext cx="5182703" cy="2498014"/>
          </a:xfrm>
        </p:spPr>
        <p:txBody>
          <a:bodyPr>
            <a:normAutofit fontScale="92500" lnSpcReduction="20000"/>
          </a:bodyPr>
          <a:lstStyle/>
          <a:p>
            <a:r>
              <a:rPr lang="es-ES" sz="2000" b="1" dirty="0"/>
              <a:t>PRESENTACIONAL</a:t>
            </a:r>
          </a:p>
          <a:p>
            <a:pPr>
              <a:lnSpc>
                <a:spcPct val="150000"/>
              </a:lnSpc>
            </a:pPr>
            <a:r>
              <a:rPr lang="es-ES" b="1" dirty="0"/>
              <a:t>*</a:t>
            </a:r>
            <a:r>
              <a:rPr lang="es-ES" dirty="0"/>
              <a:t>SITE-SPECIFIC THEATRE:  El espacio</a:t>
            </a:r>
          </a:p>
          <a:p>
            <a:pPr>
              <a:lnSpc>
                <a:spcPct val="150000"/>
              </a:lnSpc>
            </a:pPr>
            <a:r>
              <a:rPr lang="es-ES" dirty="0"/>
              <a:t>*TEATRO RELACIONAL: La relación con el público</a:t>
            </a:r>
          </a:p>
          <a:p>
            <a:pPr>
              <a:lnSpc>
                <a:spcPct val="150000"/>
              </a:lnSpc>
            </a:pPr>
            <a:r>
              <a:rPr lang="es-ES" dirty="0"/>
              <a:t>*TEATRO INMERSIVO: El público realiza la pieza</a:t>
            </a:r>
          </a:p>
          <a:p>
            <a:pPr marL="0" indent="0">
              <a:lnSpc>
                <a:spcPct val="150000"/>
              </a:lnSpc>
              <a:buNone/>
            </a:pPr>
            <a:endParaRPr lang="es-ES" dirty="0"/>
          </a:p>
          <a:p>
            <a:pPr marL="0" indent="0">
              <a:lnSpc>
                <a:spcPct val="150000"/>
              </a:lnSpc>
              <a:buNone/>
            </a:pPr>
            <a:endParaRPr lang="es-ES" dirty="0"/>
          </a:p>
        </p:txBody>
      </p:sp>
      <p:sp>
        <p:nvSpPr>
          <p:cNvPr id="13" name="TextBox 12">
            <a:extLst>
              <a:ext uri="{FF2B5EF4-FFF2-40B4-BE49-F238E27FC236}">
                <a16:creationId xmlns:a16="http://schemas.microsoft.com/office/drawing/2014/main" xmlns="" id="{B699DA38-05B5-4F79-B261-69324C9E73DA}"/>
              </a:ext>
            </a:extLst>
          </p:cNvPr>
          <p:cNvSpPr txBox="1"/>
          <p:nvPr/>
        </p:nvSpPr>
        <p:spPr>
          <a:xfrm>
            <a:off x="5956852" y="4395536"/>
            <a:ext cx="5568160" cy="1323439"/>
          </a:xfrm>
          <a:prstGeom prst="rect">
            <a:avLst/>
          </a:prstGeom>
          <a:solidFill>
            <a:schemeClr val="tx2">
              <a:lumMod val="90000"/>
            </a:schemeClr>
          </a:solidFill>
          <a:ln>
            <a:solidFill>
              <a:schemeClr val="bg2">
                <a:lumMod val="60000"/>
                <a:lumOff val="40000"/>
              </a:schemeClr>
            </a:solidFill>
          </a:ln>
        </p:spPr>
        <p:txBody>
          <a:bodyPr wrap="square" rtlCol="0">
            <a:spAutoFit/>
          </a:bodyPr>
          <a:lstStyle/>
          <a:p>
            <a:pPr algn="ctr"/>
            <a:r>
              <a:rPr lang="es-ES" sz="2000" i="1" dirty="0"/>
              <a:t>Las herramientas-estímulo creadoras que provocan la pieza pueden combinarse. </a:t>
            </a:r>
          </a:p>
          <a:p>
            <a:pPr algn="ctr"/>
            <a:r>
              <a:rPr lang="es-ES" sz="2000" i="1" dirty="0"/>
              <a:t>Los límites del Teatro de Creación no son exactos  ni cerrados</a:t>
            </a:r>
          </a:p>
        </p:txBody>
      </p:sp>
      <mc:AlternateContent xmlns:mc="http://schemas.openxmlformats.org/markup-compatibility/2006">
        <mc:Choice xmlns:p14="http://schemas.microsoft.com/office/powerpoint/2010/main" xmlns:aink="http://schemas.microsoft.com/office/drawing/2016/ink" xmlns="" Requires="p14 aink">
          <p:contentPart p14:bwMode="auto" r:id="rId2">
            <p14:nvContentPartPr>
              <p14:cNvPr id="29" name="Ink 28">
                <a:extLst>
                  <a:ext uri="{FF2B5EF4-FFF2-40B4-BE49-F238E27FC236}">
                    <a16:creationId xmlns:a16="http://schemas.microsoft.com/office/drawing/2014/main" id="{E93CEB14-772D-4C34-AEFC-6E0C4596CFDF}"/>
                  </a:ext>
                </a:extLst>
              </p14:cNvPr>
              <p14:cNvContentPartPr/>
              <p14:nvPr/>
            </p14:nvContentPartPr>
            <p14:xfrm>
              <a:off x="13627884" y="6166693"/>
              <a:ext cx="360" cy="360"/>
            </p14:xfrm>
          </p:contentPart>
        </mc:Choice>
        <mc:Fallback>
          <p:pic>
            <p:nvPicPr>
              <p:cNvPr id="29" name="Ink 28">
                <a:extLst>
                  <a:ext uri="{FF2B5EF4-FFF2-40B4-BE49-F238E27FC236}">
                    <a16:creationId xmlns:a16="http://schemas.microsoft.com/office/drawing/2014/main" xmlns="" xmlns:aink="http://schemas.microsoft.com/office/drawing/2016/ink" xmlns:p14="http://schemas.microsoft.com/office/powerpoint/2010/main" id="{E93CEB14-772D-4C34-AEFC-6E0C4596CFDF}"/>
                  </a:ext>
                </a:extLst>
              </p:cNvPr>
              <p:cNvPicPr/>
              <p:nvPr/>
            </p:nvPicPr>
            <p:blipFill>
              <a:blip r:embed="rId3" cstate="print"/>
              <a:stretch>
                <a:fillRect/>
              </a:stretch>
            </p:blipFill>
            <p:spPr>
              <a:xfrm>
                <a:off x="13565244" y="6104053"/>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
            <p14:nvContentPartPr>
              <p14:cNvPr id="31" name="Ink 30">
                <a:extLst>
                  <a:ext uri="{FF2B5EF4-FFF2-40B4-BE49-F238E27FC236}">
                    <a16:creationId xmlns:a16="http://schemas.microsoft.com/office/drawing/2014/main" id="{7ED0AA30-358C-4466-BBD2-26837731FEC5}"/>
                  </a:ext>
                </a:extLst>
              </p14:cNvPr>
              <p14:cNvContentPartPr/>
              <p14:nvPr/>
            </p14:nvContentPartPr>
            <p14:xfrm>
              <a:off x="5904444" y="4170853"/>
              <a:ext cx="5206320" cy="276480"/>
            </p14:xfrm>
          </p:contentPart>
        </mc:Choice>
        <mc:Fallback>
          <p:pic>
            <p:nvPicPr>
              <p:cNvPr id="31" name="Ink 30">
                <a:extLst>
                  <a:ext uri="{FF2B5EF4-FFF2-40B4-BE49-F238E27FC236}">
                    <a16:creationId xmlns:a16="http://schemas.microsoft.com/office/drawing/2014/main" xmlns="" xmlns:aink="http://schemas.microsoft.com/office/drawing/2016/ink" xmlns:p14="http://schemas.microsoft.com/office/powerpoint/2010/main" id="{7ED0AA30-358C-4466-BBD2-26837731FEC5}"/>
                  </a:ext>
                </a:extLst>
              </p:cNvPr>
              <p:cNvPicPr/>
              <p:nvPr/>
            </p:nvPicPr>
            <p:blipFill>
              <a:blip r:embed="rId5" cstate="print"/>
              <a:stretch>
                <a:fillRect/>
              </a:stretch>
            </p:blipFill>
            <p:spPr>
              <a:xfrm>
                <a:off x="5841444" y="4107853"/>
                <a:ext cx="5331960" cy="402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
            <p14:nvContentPartPr>
              <p14:cNvPr id="37" name="Ink 36">
                <a:extLst>
                  <a:ext uri="{FF2B5EF4-FFF2-40B4-BE49-F238E27FC236}">
                    <a16:creationId xmlns:a16="http://schemas.microsoft.com/office/drawing/2014/main" id="{CDAF5038-73C4-48D3-B48E-C7E92030D67E}"/>
                  </a:ext>
                </a:extLst>
              </p14:cNvPr>
              <p14:cNvContentPartPr/>
              <p14:nvPr/>
            </p14:nvContentPartPr>
            <p14:xfrm>
              <a:off x="12908244" y="583453"/>
              <a:ext cx="360" cy="360"/>
            </p14:xfrm>
          </p:contentPart>
        </mc:Choice>
        <mc:Fallback>
          <p:pic>
            <p:nvPicPr>
              <p:cNvPr id="37" name="Ink 36">
                <a:extLst>
                  <a:ext uri="{FF2B5EF4-FFF2-40B4-BE49-F238E27FC236}">
                    <a16:creationId xmlns:a16="http://schemas.microsoft.com/office/drawing/2014/main" xmlns="" xmlns:aink="http://schemas.microsoft.com/office/drawing/2016/ink" xmlns:p14="http://schemas.microsoft.com/office/powerpoint/2010/main" id="{CDAF5038-73C4-48D3-B48E-C7E92030D67E}"/>
                  </a:ext>
                </a:extLst>
              </p:cNvPr>
              <p:cNvPicPr/>
              <p:nvPr/>
            </p:nvPicPr>
            <p:blipFill>
              <a:blip r:embed="rId7" cstate="print"/>
              <a:stretch>
                <a:fillRect/>
              </a:stretch>
            </p:blipFill>
            <p:spPr>
              <a:xfrm>
                <a:off x="12845244" y="520813"/>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8">
            <p14:nvContentPartPr>
              <p14:cNvPr id="73" name="Ink 72">
                <a:extLst>
                  <a:ext uri="{FF2B5EF4-FFF2-40B4-BE49-F238E27FC236}">
                    <a16:creationId xmlns:a16="http://schemas.microsoft.com/office/drawing/2014/main" id="{267B1A02-F6BD-4449-9E82-EC90D09B0691}"/>
                  </a:ext>
                </a:extLst>
              </p14:cNvPr>
              <p14:cNvContentPartPr/>
              <p14:nvPr/>
            </p14:nvContentPartPr>
            <p14:xfrm>
              <a:off x="10320924" y="4310533"/>
              <a:ext cx="1188000" cy="164520"/>
            </p14:xfrm>
          </p:contentPart>
        </mc:Choice>
        <mc:Fallback>
          <p:pic>
            <p:nvPicPr>
              <p:cNvPr id="73" name="Ink 72">
                <a:extLst>
                  <a:ext uri="{FF2B5EF4-FFF2-40B4-BE49-F238E27FC236}">
                    <a16:creationId xmlns:a16="http://schemas.microsoft.com/office/drawing/2014/main" xmlns="" xmlns:aink="http://schemas.microsoft.com/office/drawing/2016/ink" xmlns:p14="http://schemas.microsoft.com/office/powerpoint/2010/main" id="{267B1A02-F6BD-4449-9E82-EC90D09B0691}"/>
                  </a:ext>
                </a:extLst>
              </p:cNvPr>
              <p:cNvPicPr/>
              <p:nvPr/>
            </p:nvPicPr>
            <p:blipFill>
              <a:blip r:embed="rId9" cstate="print"/>
              <a:stretch>
                <a:fillRect/>
              </a:stretch>
            </p:blipFill>
            <p:spPr>
              <a:xfrm>
                <a:off x="10257924" y="4247893"/>
                <a:ext cx="1313640" cy="290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0">
            <p14:nvContentPartPr>
              <p14:cNvPr id="74" name="Ink 73">
                <a:extLst>
                  <a:ext uri="{FF2B5EF4-FFF2-40B4-BE49-F238E27FC236}">
                    <a16:creationId xmlns:a16="http://schemas.microsoft.com/office/drawing/2014/main" id="{6148CA0D-1C14-44CB-8444-208F23E9AACA}"/>
                  </a:ext>
                </a:extLst>
              </p14:cNvPr>
              <p14:cNvContentPartPr/>
              <p14:nvPr/>
            </p14:nvContentPartPr>
            <p14:xfrm>
              <a:off x="11458524" y="4464613"/>
              <a:ext cx="141120" cy="1602000"/>
            </p14:xfrm>
          </p:contentPart>
        </mc:Choice>
        <mc:Fallback>
          <p:pic>
            <p:nvPicPr>
              <p:cNvPr id="74" name="Ink 73">
                <a:extLst>
                  <a:ext uri="{FF2B5EF4-FFF2-40B4-BE49-F238E27FC236}">
                    <a16:creationId xmlns:a16="http://schemas.microsoft.com/office/drawing/2014/main" xmlns="" xmlns:aink="http://schemas.microsoft.com/office/drawing/2016/ink" xmlns:p14="http://schemas.microsoft.com/office/powerpoint/2010/main" id="{6148CA0D-1C14-44CB-8444-208F23E9AACA}"/>
                  </a:ext>
                </a:extLst>
              </p:cNvPr>
              <p:cNvPicPr/>
              <p:nvPr/>
            </p:nvPicPr>
            <p:blipFill>
              <a:blip r:embed="rId11" cstate="print"/>
              <a:stretch>
                <a:fillRect/>
              </a:stretch>
            </p:blipFill>
            <p:spPr>
              <a:xfrm>
                <a:off x="11395884" y="4401613"/>
                <a:ext cx="266760" cy="1727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2">
            <p14:nvContentPartPr>
              <p14:cNvPr id="75" name="Ink 74">
                <a:extLst>
                  <a:ext uri="{FF2B5EF4-FFF2-40B4-BE49-F238E27FC236}">
                    <a16:creationId xmlns:a16="http://schemas.microsoft.com/office/drawing/2014/main" id="{4F64D143-5889-42DD-B0B0-DE2ACB826829}"/>
                  </a:ext>
                </a:extLst>
              </p14:cNvPr>
              <p14:cNvContentPartPr/>
              <p14:nvPr/>
            </p14:nvContentPartPr>
            <p14:xfrm>
              <a:off x="5882124" y="5937373"/>
              <a:ext cx="5557680" cy="93600"/>
            </p14:xfrm>
          </p:contentPart>
        </mc:Choice>
        <mc:Fallback>
          <p:pic>
            <p:nvPicPr>
              <p:cNvPr id="75" name="Ink 74">
                <a:extLst>
                  <a:ext uri="{FF2B5EF4-FFF2-40B4-BE49-F238E27FC236}">
                    <a16:creationId xmlns:a16="http://schemas.microsoft.com/office/drawing/2014/main" xmlns="" xmlns:aink="http://schemas.microsoft.com/office/drawing/2016/ink" xmlns:p14="http://schemas.microsoft.com/office/powerpoint/2010/main" id="{4F64D143-5889-42DD-B0B0-DE2ACB826829}"/>
                  </a:ext>
                </a:extLst>
              </p:cNvPr>
              <p:cNvPicPr/>
              <p:nvPr/>
            </p:nvPicPr>
            <p:blipFill>
              <a:blip r:embed="rId13" cstate="print"/>
              <a:stretch>
                <a:fillRect/>
              </a:stretch>
            </p:blipFill>
            <p:spPr>
              <a:xfrm>
                <a:off x="5819484" y="5874733"/>
                <a:ext cx="5683320" cy="2192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4">
            <p14:nvContentPartPr>
              <p14:cNvPr id="76" name="Ink 75">
                <a:extLst>
                  <a:ext uri="{FF2B5EF4-FFF2-40B4-BE49-F238E27FC236}">
                    <a16:creationId xmlns:a16="http://schemas.microsoft.com/office/drawing/2014/main" id="{B2E64EE7-D4BB-4E77-AA06-FCF89B82DFAF}"/>
                  </a:ext>
                </a:extLst>
              </p14:cNvPr>
              <p14:cNvContentPartPr/>
              <p14:nvPr/>
            </p14:nvContentPartPr>
            <p14:xfrm>
              <a:off x="5826324" y="4260374"/>
              <a:ext cx="536151" cy="1567800"/>
            </p14:xfrm>
          </p:contentPart>
        </mc:Choice>
        <mc:Fallback>
          <p:pic>
            <p:nvPicPr>
              <p:cNvPr id="76" name="Ink 75">
                <a:extLst>
                  <a:ext uri="{FF2B5EF4-FFF2-40B4-BE49-F238E27FC236}">
                    <a16:creationId xmlns:a16="http://schemas.microsoft.com/office/drawing/2014/main" xmlns="" id="{B2E64EE7-D4BB-4E77-AA06-FCF89B82DFAF}"/>
                  </a:ext>
                </a:extLst>
              </p:cNvPr>
              <p:cNvPicPr/>
              <p:nvPr/>
            </p:nvPicPr>
            <p:blipFill>
              <a:blip r:embed="rId15" cstate="print"/>
              <a:stretch>
                <a:fillRect/>
              </a:stretch>
            </p:blipFill>
            <p:spPr>
              <a:xfrm>
                <a:off x="5763311" y="4197374"/>
                <a:ext cx="661817" cy="1693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6">
            <p14:nvContentPartPr>
              <p14:cNvPr id="77" name="Ink 76">
                <a:extLst>
                  <a:ext uri="{FF2B5EF4-FFF2-40B4-BE49-F238E27FC236}">
                    <a16:creationId xmlns:a16="http://schemas.microsoft.com/office/drawing/2014/main" id="{9744825D-C78D-4BEB-8B81-6FE4FCCE3D97}"/>
                  </a:ext>
                </a:extLst>
              </p14:cNvPr>
              <p14:cNvContentPartPr/>
              <p14:nvPr/>
            </p14:nvContentPartPr>
            <p14:xfrm>
              <a:off x="5816964" y="4854493"/>
              <a:ext cx="88560" cy="387000"/>
            </p14:xfrm>
          </p:contentPart>
        </mc:Choice>
        <mc:Fallback>
          <p:pic>
            <p:nvPicPr>
              <p:cNvPr id="77" name="Ink 76">
                <a:extLst>
                  <a:ext uri="{FF2B5EF4-FFF2-40B4-BE49-F238E27FC236}">
                    <a16:creationId xmlns:a16="http://schemas.microsoft.com/office/drawing/2014/main" xmlns="" xmlns:aink="http://schemas.microsoft.com/office/drawing/2016/ink" xmlns:p14="http://schemas.microsoft.com/office/powerpoint/2010/main" id="{9744825D-C78D-4BEB-8B81-6FE4FCCE3D97}"/>
                  </a:ext>
                </a:extLst>
              </p:cNvPr>
              <p:cNvPicPr/>
              <p:nvPr/>
            </p:nvPicPr>
            <p:blipFill>
              <a:blip r:embed="rId17" cstate="print"/>
              <a:stretch>
                <a:fillRect/>
              </a:stretch>
            </p:blipFill>
            <p:spPr>
              <a:xfrm>
                <a:off x="5753964" y="4791853"/>
                <a:ext cx="214200" cy="512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8">
            <p14:nvContentPartPr>
              <p14:cNvPr id="78" name="Ink 77">
                <a:extLst>
                  <a:ext uri="{FF2B5EF4-FFF2-40B4-BE49-F238E27FC236}">
                    <a16:creationId xmlns:a16="http://schemas.microsoft.com/office/drawing/2014/main" id="{FF32689C-154C-4D49-BEA0-AB87C5257509}"/>
                  </a:ext>
                </a:extLst>
              </p14:cNvPr>
              <p14:cNvContentPartPr/>
              <p14:nvPr/>
            </p14:nvContentPartPr>
            <p14:xfrm>
              <a:off x="5787444" y="5320693"/>
              <a:ext cx="30960" cy="514440"/>
            </p14:xfrm>
          </p:contentPart>
        </mc:Choice>
        <mc:Fallback>
          <p:pic>
            <p:nvPicPr>
              <p:cNvPr id="78" name="Ink 77">
                <a:extLst>
                  <a:ext uri="{FF2B5EF4-FFF2-40B4-BE49-F238E27FC236}">
                    <a16:creationId xmlns:a16="http://schemas.microsoft.com/office/drawing/2014/main" xmlns="" xmlns:aink="http://schemas.microsoft.com/office/drawing/2016/ink" xmlns:p14="http://schemas.microsoft.com/office/powerpoint/2010/main" id="{FF32689C-154C-4D49-BEA0-AB87C5257509}"/>
                  </a:ext>
                </a:extLst>
              </p:cNvPr>
              <p:cNvPicPr/>
              <p:nvPr/>
            </p:nvPicPr>
            <p:blipFill>
              <a:blip r:embed="rId19" cstate="print"/>
              <a:stretch>
                <a:fillRect/>
              </a:stretch>
            </p:blipFill>
            <p:spPr>
              <a:xfrm>
                <a:off x="5724804" y="5258053"/>
                <a:ext cx="156600" cy="640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0">
            <p14:nvContentPartPr>
              <p14:cNvPr id="79" name="Ink 78">
                <a:extLst>
                  <a:ext uri="{FF2B5EF4-FFF2-40B4-BE49-F238E27FC236}">
                    <a16:creationId xmlns:a16="http://schemas.microsoft.com/office/drawing/2014/main" id="{B52DA641-A226-4612-B761-1FFF42F57E67}"/>
                  </a:ext>
                </a:extLst>
              </p14:cNvPr>
              <p14:cNvContentPartPr/>
              <p14:nvPr/>
            </p14:nvContentPartPr>
            <p14:xfrm>
              <a:off x="11516844" y="4318813"/>
              <a:ext cx="88560" cy="952200"/>
            </p14:xfrm>
          </p:contentPart>
        </mc:Choice>
        <mc:Fallback>
          <p:pic>
            <p:nvPicPr>
              <p:cNvPr id="79" name="Ink 78">
                <a:extLst>
                  <a:ext uri="{FF2B5EF4-FFF2-40B4-BE49-F238E27FC236}">
                    <a16:creationId xmlns:a16="http://schemas.microsoft.com/office/drawing/2014/main" xmlns="" xmlns:aink="http://schemas.microsoft.com/office/drawing/2016/ink" xmlns:p14="http://schemas.microsoft.com/office/powerpoint/2010/main" id="{B52DA641-A226-4612-B761-1FFF42F57E67}"/>
                  </a:ext>
                </a:extLst>
              </p:cNvPr>
              <p:cNvPicPr/>
              <p:nvPr/>
            </p:nvPicPr>
            <p:blipFill>
              <a:blip r:embed="rId21" cstate="print"/>
              <a:stretch>
                <a:fillRect/>
              </a:stretch>
            </p:blipFill>
            <p:spPr>
              <a:xfrm>
                <a:off x="11453844" y="4256173"/>
                <a:ext cx="214200" cy="1077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2">
            <p14:nvContentPartPr>
              <p14:cNvPr id="80" name="Ink 79">
                <a:extLst>
                  <a:ext uri="{FF2B5EF4-FFF2-40B4-BE49-F238E27FC236}">
                    <a16:creationId xmlns:a16="http://schemas.microsoft.com/office/drawing/2014/main" id="{07419DAC-50D7-4BBC-B7AB-88D13679831A}"/>
                  </a:ext>
                </a:extLst>
              </p14:cNvPr>
              <p14:cNvContentPartPr/>
              <p14:nvPr/>
            </p14:nvContentPartPr>
            <p14:xfrm>
              <a:off x="11526564" y="5281813"/>
              <a:ext cx="99000" cy="726480"/>
            </p14:xfrm>
          </p:contentPart>
        </mc:Choice>
        <mc:Fallback>
          <p:pic>
            <p:nvPicPr>
              <p:cNvPr id="80" name="Ink 79">
                <a:extLst>
                  <a:ext uri="{FF2B5EF4-FFF2-40B4-BE49-F238E27FC236}">
                    <a16:creationId xmlns:a16="http://schemas.microsoft.com/office/drawing/2014/main" xmlns="" xmlns:aink="http://schemas.microsoft.com/office/drawing/2016/ink" xmlns:p14="http://schemas.microsoft.com/office/powerpoint/2010/main" id="{07419DAC-50D7-4BBC-B7AB-88D13679831A}"/>
                  </a:ext>
                </a:extLst>
              </p:cNvPr>
              <p:cNvPicPr/>
              <p:nvPr/>
            </p:nvPicPr>
            <p:blipFill>
              <a:blip r:embed="rId23" cstate="print"/>
              <a:stretch>
                <a:fillRect/>
              </a:stretch>
            </p:blipFill>
            <p:spPr>
              <a:xfrm>
                <a:off x="11463924" y="5218813"/>
                <a:ext cx="224640" cy="852120"/>
              </a:xfrm>
              <a:prstGeom prst="rect">
                <a:avLst/>
              </a:prstGeom>
            </p:spPr>
          </p:pic>
        </mc:Fallback>
      </mc:AlternateContent>
    </p:spTree>
    <p:extLst>
      <p:ext uri="{BB962C8B-B14F-4D97-AF65-F5344CB8AC3E}">
        <p14:creationId xmlns:p14="http://schemas.microsoft.com/office/powerpoint/2010/main" xmlns="" val="324662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4418C-4E2B-498E-AAB7-716687C0A026}"/>
              </a:ext>
            </a:extLst>
          </p:cNvPr>
          <p:cNvSpPr>
            <a:spLocks noGrp="1"/>
          </p:cNvSpPr>
          <p:nvPr>
            <p:ph type="title"/>
          </p:nvPr>
        </p:nvSpPr>
        <p:spPr>
          <a:xfrm>
            <a:off x="646111" y="452718"/>
            <a:ext cx="10433692" cy="1400530"/>
          </a:xfrm>
        </p:spPr>
        <p:txBody>
          <a:bodyPr/>
          <a:lstStyle/>
          <a:p>
            <a:pPr algn="ctr"/>
            <a:r>
              <a:rPr lang="es-ES" dirty="0"/>
              <a:t>Enlaces de TEATRO DE CREACIÓN Según HERRAMIENTA CREADORA</a:t>
            </a:r>
          </a:p>
        </p:txBody>
      </p:sp>
      <p:sp>
        <p:nvSpPr>
          <p:cNvPr id="4" name="Content Placeholder 2">
            <a:extLst>
              <a:ext uri="{FF2B5EF4-FFF2-40B4-BE49-F238E27FC236}">
                <a16:creationId xmlns:a16="http://schemas.microsoft.com/office/drawing/2014/main" xmlns="" id="{C8EAD657-9590-4E74-9D3A-A49ED673F648}"/>
              </a:ext>
            </a:extLst>
          </p:cNvPr>
          <p:cNvSpPr>
            <a:spLocks noGrp="1"/>
          </p:cNvSpPr>
          <p:nvPr>
            <p:ph idx="1"/>
          </p:nvPr>
        </p:nvSpPr>
        <p:spPr>
          <a:xfrm>
            <a:off x="1103312" y="2052638"/>
            <a:ext cx="9976491" cy="4195762"/>
          </a:xfrm>
        </p:spPr>
        <p:txBody>
          <a:bodyPr>
            <a:normAutofit/>
          </a:bodyPr>
          <a:lstStyle/>
          <a:p>
            <a:pPr algn="ctr"/>
            <a:r>
              <a:rPr lang="es-ES" sz="2000" b="1" dirty="0"/>
              <a:t>REPRESENTACIONAL</a:t>
            </a:r>
          </a:p>
          <a:p>
            <a:pPr marL="0" indent="0">
              <a:lnSpc>
                <a:spcPct val="150000"/>
              </a:lnSpc>
              <a:buNone/>
            </a:pPr>
            <a:r>
              <a:rPr lang="es-ES" dirty="0"/>
              <a:t>*GESTUAL:</a:t>
            </a:r>
            <a:r>
              <a:rPr lang="es-ES" sz="1500" dirty="0"/>
              <a:t> </a:t>
            </a:r>
            <a:r>
              <a:rPr lang="es-ES" sz="1500" dirty="0">
                <a:hlinkClick r:id="rId2"/>
              </a:rPr>
              <a:t>https://www.youtube.com/watch?v=4E9H5BP3h8Y</a:t>
            </a:r>
            <a:r>
              <a:rPr lang="es-ES" sz="1500" dirty="0"/>
              <a:t> </a:t>
            </a:r>
          </a:p>
          <a:p>
            <a:pPr marL="0" indent="0">
              <a:lnSpc>
                <a:spcPct val="150000"/>
              </a:lnSpc>
              <a:buNone/>
            </a:pPr>
            <a:r>
              <a:rPr lang="es-ES" dirty="0"/>
              <a:t>*FÍSICO</a:t>
            </a:r>
            <a:r>
              <a:rPr lang="es-ES" sz="1600" dirty="0"/>
              <a:t>:</a:t>
            </a:r>
            <a:r>
              <a:rPr lang="es-ES" dirty="0"/>
              <a:t>  </a:t>
            </a:r>
            <a:r>
              <a:rPr lang="es-ES" sz="1500" dirty="0">
                <a:hlinkClick r:id="rId3"/>
              </a:rPr>
              <a:t>https://www.youtube.com/watch?v=PvctLx8H8xs</a:t>
            </a:r>
            <a:r>
              <a:rPr lang="es-ES" sz="1500" dirty="0"/>
              <a:t> </a:t>
            </a:r>
          </a:p>
          <a:p>
            <a:pPr marL="0" indent="0">
              <a:lnSpc>
                <a:spcPct val="150000"/>
              </a:lnSpc>
              <a:buNone/>
            </a:pPr>
            <a:r>
              <a:rPr lang="es-ES" dirty="0"/>
              <a:t>*VISUAL: </a:t>
            </a:r>
            <a:r>
              <a:rPr lang="es-ES" sz="1500" dirty="0">
                <a:hlinkClick r:id="rId4"/>
              </a:rPr>
              <a:t>https://www.youtube.com/watch?v=uAgg2KAuBKo</a:t>
            </a:r>
            <a:r>
              <a:rPr lang="es-ES" sz="1500" dirty="0"/>
              <a:t> </a:t>
            </a:r>
          </a:p>
          <a:p>
            <a:pPr marL="0" indent="0">
              <a:lnSpc>
                <a:spcPct val="150000"/>
              </a:lnSpc>
              <a:buNone/>
            </a:pPr>
            <a:r>
              <a:rPr lang="es-ES" dirty="0"/>
              <a:t>*OBJETOS: </a:t>
            </a:r>
            <a:r>
              <a:rPr lang="es-ES" sz="1500" dirty="0">
                <a:hlinkClick r:id="rId5"/>
              </a:rPr>
              <a:t>https://www.youtube.com/watch?v=UfZUFswYGCI</a:t>
            </a:r>
            <a:r>
              <a:rPr lang="es-ES" sz="1500" dirty="0"/>
              <a:t> </a:t>
            </a:r>
          </a:p>
          <a:p>
            <a:pPr marL="0" indent="0">
              <a:lnSpc>
                <a:spcPct val="150000"/>
              </a:lnSpc>
              <a:buNone/>
            </a:pPr>
            <a:r>
              <a:rPr lang="es-ES" dirty="0"/>
              <a:t>*MOVIMIENTO: </a:t>
            </a:r>
            <a:r>
              <a:rPr lang="es-ES" sz="1500" dirty="0">
                <a:hlinkClick r:id="rId6"/>
              </a:rPr>
              <a:t>https://www.youtube.com/watch?v=IGYMizsAf_A&amp;list=RDCMUCf3g9LOkCr5qqWUxMEz97eQ&amp;index=2</a:t>
            </a:r>
            <a:r>
              <a:rPr lang="es-ES" sz="1500" dirty="0"/>
              <a:t> </a:t>
            </a:r>
          </a:p>
        </p:txBody>
      </p:sp>
    </p:spTree>
    <p:extLst>
      <p:ext uri="{BB962C8B-B14F-4D97-AF65-F5344CB8AC3E}">
        <p14:creationId xmlns:p14="http://schemas.microsoft.com/office/powerpoint/2010/main" xmlns="" val="107846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FDD8D-23D2-4BD6-B97F-B194A21AF9B8}"/>
              </a:ext>
            </a:extLst>
          </p:cNvPr>
          <p:cNvSpPr>
            <a:spLocks noGrp="1"/>
          </p:cNvSpPr>
          <p:nvPr>
            <p:ph type="title"/>
          </p:nvPr>
        </p:nvSpPr>
        <p:spPr/>
        <p:txBody>
          <a:bodyPr/>
          <a:lstStyle/>
          <a:p>
            <a:pPr algn="ctr"/>
            <a:r>
              <a:rPr lang="es-ES" dirty="0"/>
              <a:t>Enlaces de TEATRO DE CREACIÓN Según HERRAMIENTA CREADORA</a:t>
            </a:r>
          </a:p>
        </p:txBody>
      </p:sp>
      <p:sp>
        <p:nvSpPr>
          <p:cNvPr id="3" name="Content Placeholder 2">
            <a:extLst>
              <a:ext uri="{FF2B5EF4-FFF2-40B4-BE49-F238E27FC236}">
                <a16:creationId xmlns:a16="http://schemas.microsoft.com/office/drawing/2014/main" xmlns="" id="{FA3D5AD3-8E5A-49CF-B377-CB25B1B29552}"/>
              </a:ext>
            </a:extLst>
          </p:cNvPr>
          <p:cNvSpPr>
            <a:spLocks noGrp="1"/>
          </p:cNvSpPr>
          <p:nvPr>
            <p:ph idx="1"/>
          </p:nvPr>
        </p:nvSpPr>
        <p:spPr>
          <a:xfrm>
            <a:off x="1103312" y="2052918"/>
            <a:ext cx="9976492" cy="4195481"/>
          </a:xfrm>
        </p:spPr>
        <p:txBody>
          <a:bodyPr/>
          <a:lstStyle/>
          <a:p>
            <a:pPr algn="ctr"/>
            <a:r>
              <a:rPr lang="es-ES" b="1" dirty="0"/>
              <a:t>PRESENTACIONAL</a:t>
            </a:r>
          </a:p>
          <a:p>
            <a:pPr>
              <a:lnSpc>
                <a:spcPct val="150000"/>
              </a:lnSpc>
            </a:pPr>
            <a:r>
              <a:rPr lang="es-ES" b="1" dirty="0"/>
              <a:t>* </a:t>
            </a:r>
            <a:r>
              <a:rPr lang="es-ES" dirty="0"/>
              <a:t>SITE-SPECIFIC THEATRE: </a:t>
            </a:r>
            <a:r>
              <a:rPr lang="es-ES" sz="1400" dirty="0">
                <a:hlinkClick r:id="rId2"/>
              </a:rPr>
              <a:t>https://www.youtube.com/watch?v=CdiUNTCQTfY</a:t>
            </a:r>
            <a:r>
              <a:rPr lang="es-ES" sz="1400" dirty="0"/>
              <a:t> </a:t>
            </a:r>
          </a:p>
          <a:p>
            <a:pPr>
              <a:lnSpc>
                <a:spcPct val="150000"/>
              </a:lnSpc>
            </a:pPr>
            <a:r>
              <a:rPr lang="es-ES" dirty="0"/>
              <a:t>*TEATRO RELACIONAL:  </a:t>
            </a:r>
            <a:r>
              <a:rPr lang="es-ES" sz="1500" dirty="0">
                <a:hlinkClick r:id="rId3"/>
              </a:rPr>
              <a:t>http://soniagomez.com/experiencias-con-un-desconocido-show/</a:t>
            </a:r>
            <a:endParaRPr lang="es-ES" sz="1500" dirty="0"/>
          </a:p>
          <a:p>
            <a:pPr>
              <a:lnSpc>
                <a:spcPct val="150000"/>
              </a:lnSpc>
            </a:pPr>
            <a:r>
              <a:rPr lang="es-ES" sz="1500" dirty="0"/>
              <a:t> *</a:t>
            </a:r>
            <a:r>
              <a:rPr lang="es-ES" dirty="0"/>
              <a:t>TEATRO INMERSIVO: </a:t>
            </a:r>
            <a:r>
              <a:rPr lang="es-ES" sz="1500" dirty="0">
                <a:hlinkClick r:id="rId4" tooltip="Protegido por Outlook: https://www.rtve.es/television/20120309/publico-protagoniza-obra-pendiente-voto-roger-bernat/506123.shtml. Haga clic o pulse para seguir el vínculo."/>
              </a:rPr>
              <a:t>https://www.rtve.es/television/20120309/publico-protagoniza-obra-pendiente-voto-roger-bernat/506123.shtml</a:t>
            </a:r>
            <a:endParaRPr lang="es-ES" sz="1500" dirty="0"/>
          </a:p>
          <a:p>
            <a:pPr marL="0" indent="0">
              <a:lnSpc>
                <a:spcPct val="150000"/>
              </a:lnSpc>
              <a:buNone/>
            </a:pPr>
            <a:endParaRPr lang="es-ES" dirty="0"/>
          </a:p>
        </p:txBody>
      </p:sp>
    </p:spTree>
    <p:extLst>
      <p:ext uri="{BB962C8B-B14F-4D97-AF65-F5344CB8AC3E}">
        <p14:creationId xmlns:p14="http://schemas.microsoft.com/office/powerpoint/2010/main" xmlns="" val="201376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893D7-2B1E-4EC9-B13F-E8805D517B83}"/>
              </a:ext>
            </a:extLst>
          </p:cNvPr>
          <p:cNvSpPr>
            <a:spLocks noGrp="1"/>
          </p:cNvSpPr>
          <p:nvPr>
            <p:ph type="title"/>
          </p:nvPr>
        </p:nvSpPr>
        <p:spPr>
          <a:xfrm>
            <a:off x="646111" y="452718"/>
            <a:ext cx="9685005" cy="1400530"/>
          </a:xfrm>
        </p:spPr>
        <p:txBody>
          <a:bodyPr/>
          <a:lstStyle/>
          <a:p>
            <a:pPr algn="ctr"/>
            <a:r>
              <a:rPr lang="es-ES" dirty="0"/>
              <a:t>METODOLOGÍA</a:t>
            </a:r>
            <a:br>
              <a:rPr lang="es-ES" dirty="0"/>
            </a:br>
            <a:r>
              <a:rPr lang="es-ES" dirty="0" err="1" smtClean="0"/>
              <a:t>ESADMurcia</a:t>
            </a:r>
            <a:endParaRPr lang="es-ES" dirty="0"/>
          </a:p>
        </p:txBody>
      </p:sp>
      <p:sp>
        <p:nvSpPr>
          <p:cNvPr id="3" name="Content Placeholder 2">
            <a:extLst>
              <a:ext uri="{FF2B5EF4-FFF2-40B4-BE49-F238E27FC236}">
                <a16:creationId xmlns:a16="http://schemas.microsoft.com/office/drawing/2014/main" xmlns="" id="{BAC7D197-9A42-413A-914F-C15AD9D92AA7}"/>
              </a:ext>
            </a:extLst>
          </p:cNvPr>
          <p:cNvSpPr>
            <a:spLocks noGrp="1"/>
          </p:cNvSpPr>
          <p:nvPr>
            <p:ph idx="1"/>
          </p:nvPr>
        </p:nvSpPr>
        <p:spPr>
          <a:xfrm>
            <a:off x="1103312" y="2052918"/>
            <a:ext cx="9853446" cy="4195481"/>
          </a:xfrm>
        </p:spPr>
        <p:txBody>
          <a:bodyPr/>
          <a:lstStyle/>
          <a:p>
            <a:r>
              <a:rPr lang="es-ES" dirty="0"/>
              <a:t>El Teatro de Creación no tiene un sistema de Interpretación fijo asociado</a:t>
            </a:r>
          </a:p>
          <a:p>
            <a:endParaRPr lang="es-ES" dirty="0"/>
          </a:p>
          <a:p>
            <a:r>
              <a:rPr lang="es-ES" dirty="0"/>
              <a:t>En la ESAD de Murcia hemos considerado que el TEATRO FÍSICO es el sistema interpretativo que mejor desarrolla las capacidades del cuerpo, del objeto, del espacio, del movimiento, del texto, del sonido, etc., para fomentar sus habilidades creadoras.</a:t>
            </a:r>
          </a:p>
          <a:p>
            <a:endParaRPr lang="es-ES" dirty="0"/>
          </a:p>
          <a:p>
            <a:r>
              <a:rPr lang="es-ES" dirty="0"/>
              <a:t>El cuerpo es contenido por sí mismo y no solo continente. </a:t>
            </a:r>
          </a:p>
          <a:p>
            <a:endParaRPr lang="es-ES" dirty="0"/>
          </a:p>
          <a:p>
            <a:r>
              <a:rPr lang="es-ES" dirty="0"/>
              <a:t>El concepto de “lo físico” abarca significados con dramaturgia propia.</a:t>
            </a:r>
          </a:p>
          <a:p>
            <a:pPr marL="0" indent="0">
              <a:buNone/>
            </a:pPr>
            <a:endParaRPr lang="es-ES" dirty="0"/>
          </a:p>
        </p:txBody>
      </p:sp>
    </p:spTree>
    <p:extLst>
      <p:ext uri="{BB962C8B-B14F-4D97-AF65-F5344CB8AC3E}">
        <p14:creationId xmlns:p14="http://schemas.microsoft.com/office/powerpoint/2010/main" xmlns="" val="85785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357C6-1879-4C0A-8BAC-FEC427BAE754}"/>
              </a:ext>
            </a:extLst>
          </p:cNvPr>
          <p:cNvSpPr>
            <a:spLocks noGrp="1"/>
          </p:cNvSpPr>
          <p:nvPr>
            <p:ph type="title"/>
          </p:nvPr>
        </p:nvSpPr>
        <p:spPr/>
        <p:txBody>
          <a:bodyPr/>
          <a:lstStyle/>
          <a:p>
            <a:pPr algn="ctr"/>
            <a:r>
              <a:rPr lang="es-ES" sz="3600" dirty="0"/>
              <a:t>INTERPRETACIÓN EN EL TEATRO FÍSICO I </a:t>
            </a:r>
            <a:r>
              <a:rPr lang="es-ES" sz="3200" dirty="0"/>
              <a:t>Contenidos de Teatro Gestual</a:t>
            </a:r>
          </a:p>
        </p:txBody>
      </p:sp>
      <p:sp>
        <p:nvSpPr>
          <p:cNvPr id="3" name="Content Placeholder 2">
            <a:extLst>
              <a:ext uri="{FF2B5EF4-FFF2-40B4-BE49-F238E27FC236}">
                <a16:creationId xmlns:a16="http://schemas.microsoft.com/office/drawing/2014/main" xmlns="" id="{F6826D32-88E0-4853-934D-B41DFEEA21EA}"/>
              </a:ext>
            </a:extLst>
          </p:cNvPr>
          <p:cNvSpPr>
            <a:spLocks noGrp="1"/>
          </p:cNvSpPr>
          <p:nvPr>
            <p:ph idx="1"/>
          </p:nvPr>
        </p:nvSpPr>
        <p:spPr/>
        <p:txBody>
          <a:bodyPr>
            <a:noAutofit/>
          </a:bodyPr>
          <a:lstStyle/>
          <a:p>
            <a:r>
              <a:rPr lang="es-ES" dirty="0" err="1"/>
              <a:t>Commedia</a:t>
            </a:r>
            <a:r>
              <a:rPr lang="es-ES" dirty="0"/>
              <a:t> </a:t>
            </a:r>
            <a:r>
              <a:rPr lang="es-ES" dirty="0" err="1"/>
              <a:t>dell’Arte</a:t>
            </a:r>
            <a:endParaRPr lang="es-ES" dirty="0"/>
          </a:p>
          <a:p>
            <a:r>
              <a:rPr lang="es-ES" dirty="0"/>
              <a:t>Niveles de energía vocal y física: comedia, melodrama, tragedia…</a:t>
            </a:r>
          </a:p>
          <a:p>
            <a:r>
              <a:rPr lang="es-ES" dirty="0"/>
              <a:t>Personajes tipo. La máscara</a:t>
            </a:r>
          </a:p>
          <a:p>
            <a:r>
              <a:rPr lang="es-ES" dirty="0"/>
              <a:t>Inicio al Clown</a:t>
            </a:r>
          </a:p>
          <a:p>
            <a:r>
              <a:rPr lang="es-ES" dirty="0"/>
              <a:t>Gesto, forma </a:t>
            </a:r>
            <a:r>
              <a:rPr lang="es-ES"/>
              <a:t>y voz medios </a:t>
            </a:r>
            <a:r>
              <a:rPr lang="es-ES" dirty="0"/>
              <a:t>compositivos. Partitura</a:t>
            </a:r>
          </a:p>
          <a:p>
            <a:r>
              <a:rPr lang="es-ES" dirty="0"/>
              <a:t>El coro</a:t>
            </a:r>
          </a:p>
          <a:p>
            <a:r>
              <a:rPr lang="es-ES" dirty="0"/>
              <a:t>El objeto</a:t>
            </a:r>
          </a:p>
          <a:p>
            <a:r>
              <a:rPr lang="es-ES" dirty="0"/>
              <a:t>Contenidos teóricos: Biomecánica (</a:t>
            </a:r>
            <a:r>
              <a:rPr lang="es-ES" dirty="0" err="1"/>
              <a:t>Meyerhold</a:t>
            </a:r>
            <a:r>
              <a:rPr lang="es-ES" dirty="0"/>
              <a:t>), </a:t>
            </a:r>
            <a:r>
              <a:rPr lang="es-ES" dirty="0" err="1"/>
              <a:t>Gestus</a:t>
            </a:r>
            <a:r>
              <a:rPr lang="es-ES" dirty="0"/>
              <a:t> (Brecht), Cuerpo poético (</a:t>
            </a:r>
            <a:r>
              <a:rPr lang="es-ES" dirty="0" err="1"/>
              <a:t>Lecoq</a:t>
            </a:r>
            <a:r>
              <a:rPr lang="es-ES" dirty="0"/>
              <a:t>) Antropología teatral (Barba)</a:t>
            </a:r>
          </a:p>
        </p:txBody>
      </p:sp>
    </p:spTree>
    <p:extLst>
      <p:ext uri="{BB962C8B-B14F-4D97-AF65-F5344CB8AC3E}">
        <p14:creationId xmlns:p14="http://schemas.microsoft.com/office/powerpoint/2010/main" xmlns="" val="220697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CB089-347C-473F-BC63-CB2C0C288AAE}"/>
              </a:ext>
            </a:extLst>
          </p:cNvPr>
          <p:cNvSpPr>
            <a:spLocks noGrp="1"/>
          </p:cNvSpPr>
          <p:nvPr>
            <p:ph type="title"/>
          </p:nvPr>
        </p:nvSpPr>
        <p:spPr/>
        <p:txBody>
          <a:bodyPr/>
          <a:lstStyle/>
          <a:p>
            <a:r>
              <a:rPr lang="es-ES" dirty="0"/>
              <a:t>INTERPRETACIÓN EN EL TEATRO FÍSICO II</a:t>
            </a:r>
          </a:p>
        </p:txBody>
      </p:sp>
      <p:sp>
        <p:nvSpPr>
          <p:cNvPr id="3" name="Content Placeholder 2">
            <a:extLst>
              <a:ext uri="{FF2B5EF4-FFF2-40B4-BE49-F238E27FC236}">
                <a16:creationId xmlns:a16="http://schemas.microsoft.com/office/drawing/2014/main" xmlns="" id="{4881CDFD-C7FD-464B-B18D-37F9F5E8F9C9}"/>
              </a:ext>
            </a:extLst>
          </p:cNvPr>
          <p:cNvSpPr>
            <a:spLocks noGrp="1"/>
          </p:cNvSpPr>
          <p:nvPr>
            <p:ph idx="1"/>
          </p:nvPr>
        </p:nvSpPr>
        <p:spPr>
          <a:xfrm>
            <a:off x="1103312" y="2052918"/>
            <a:ext cx="9965741" cy="4195481"/>
          </a:xfrm>
        </p:spPr>
        <p:txBody>
          <a:bodyPr/>
          <a:lstStyle/>
          <a:p>
            <a:r>
              <a:rPr lang="es-ES" dirty="0"/>
              <a:t>Desde la moción a la emoción</a:t>
            </a:r>
          </a:p>
          <a:p>
            <a:r>
              <a:rPr lang="es-ES" dirty="0"/>
              <a:t>Concepto de </a:t>
            </a:r>
            <a:r>
              <a:rPr lang="es-ES" i="1" dirty="0"/>
              <a:t>lo físico: </a:t>
            </a:r>
            <a:r>
              <a:rPr lang="es-ES" dirty="0"/>
              <a:t>voz, espacio, tiempo-ritmo, imágenes, etc</a:t>
            </a:r>
            <a:r>
              <a:rPr lang="es-ES" i="1" dirty="0"/>
              <a:t>.</a:t>
            </a:r>
          </a:p>
          <a:p>
            <a:r>
              <a:rPr lang="es-ES" i="1" dirty="0" err="1"/>
              <a:t>Corporización</a:t>
            </a:r>
            <a:r>
              <a:rPr lang="es-ES" i="1" dirty="0"/>
              <a:t>: </a:t>
            </a:r>
            <a:r>
              <a:rPr lang="es-ES" dirty="0"/>
              <a:t>el cuerpo como mensaje en la escena, contenido en sí mismo</a:t>
            </a:r>
          </a:p>
          <a:p>
            <a:r>
              <a:rPr lang="es-ES" dirty="0"/>
              <a:t>Dramaturgia de la imagen: conocimiento del manejo de la partitura y la energía que elabora discursos</a:t>
            </a:r>
          </a:p>
          <a:p>
            <a:r>
              <a:rPr lang="es-ES" dirty="0"/>
              <a:t>Los cuatro elementos que sustentan el trabajo de actor en teatro físico: yo, el otro, el objeto y el espacio</a:t>
            </a:r>
          </a:p>
          <a:p>
            <a:r>
              <a:rPr lang="es-ES" dirty="0"/>
              <a:t>Fundamentos teóricos: Artaud, </a:t>
            </a:r>
            <a:r>
              <a:rPr lang="es-ES" dirty="0" err="1"/>
              <a:t>Grotowski</a:t>
            </a:r>
            <a:r>
              <a:rPr lang="es-ES" dirty="0"/>
              <a:t>, Brecht, </a:t>
            </a:r>
            <a:r>
              <a:rPr lang="es-ES" dirty="0" err="1"/>
              <a:t>Kantor</a:t>
            </a:r>
            <a:r>
              <a:rPr lang="es-ES" dirty="0"/>
              <a:t>, Brook, etc.</a:t>
            </a:r>
          </a:p>
        </p:txBody>
      </p:sp>
    </p:spTree>
    <p:extLst>
      <p:ext uri="{BB962C8B-B14F-4D97-AF65-F5344CB8AC3E}">
        <p14:creationId xmlns:p14="http://schemas.microsoft.com/office/powerpoint/2010/main" xmlns="" val="231641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45E59-B8CF-422A-AF1B-D1EA7180DE26}"/>
              </a:ext>
            </a:extLst>
          </p:cNvPr>
          <p:cNvSpPr>
            <a:spLocks noGrp="1"/>
          </p:cNvSpPr>
          <p:nvPr>
            <p:ph type="title"/>
          </p:nvPr>
        </p:nvSpPr>
        <p:spPr/>
        <p:txBody>
          <a:bodyPr/>
          <a:lstStyle/>
          <a:p>
            <a:r>
              <a:rPr lang="es-ES" dirty="0"/>
              <a:t>PRÁCTICAS EN EL TEATRO DE CREACIÓN I</a:t>
            </a:r>
          </a:p>
        </p:txBody>
      </p:sp>
      <p:sp>
        <p:nvSpPr>
          <p:cNvPr id="3" name="Content Placeholder 2">
            <a:extLst>
              <a:ext uri="{FF2B5EF4-FFF2-40B4-BE49-F238E27FC236}">
                <a16:creationId xmlns:a16="http://schemas.microsoft.com/office/drawing/2014/main" xmlns="" id="{0FE6058F-E21F-4B7A-911B-4DE83553A052}"/>
              </a:ext>
            </a:extLst>
          </p:cNvPr>
          <p:cNvSpPr>
            <a:spLocks noGrp="1"/>
          </p:cNvSpPr>
          <p:nvPr>
            <p:ph idx="1"/>
          </p:nvPr>
        </p:nvSpPr>
        <p:spPr>
          <a:xfrm>
            <a:off x="1103312" y="2052918"/>
            <a:ext cx="9404723" cy="4195481"/>
          </a:xfrm>
        </p:spPr>
        <p:txBody>
          <a:bodyPr>
            <a:normAutofit fontScale="92500"/>
          </a:bodyPr>
          <a:lstStyle/>
          <a:p>
            <a:r>
              <a:rPr lang="es-ES" dirty="0"/>
              <a:t>Prácticas integradas con desarrollo colaborativo, con difusión de roles en el proceso. Los alumnos participan activamente en la composición de espacio escénico, dramaturgia, plástica, etc. La creatividad se enfoca no en el rol, sino en la creación de la pieza.</a:t>
            </a:r>
          </a:p>
          <a:p>
            <a:r>
              <a:rPr lang="es-ES" dirty="0"/>
              <a:t>Aplicación de los conceptos: yo, el otro, el objeto y el espacio a la generación de material escénico.</a:t>
            </a:r>
          </a:p>
          <a:p>
            <a:r>
              <a:rPr lang="es-ES" dirty="0"/>
              <a:t>Construcción de un mundo propio desde la generación de ideas y la argumentación: física e intelectual. Creación basada en “</a:t>
            </a:r>
            <a:r>
              <a:rPr lang="es-ES" dirty="0" err="1"/>
              <a:t>Not</a:t>
            </a:r>
            <a:r>
              <a:rPr lang="es-ES" dirty="0"/>
              <a:t> </a:t>
            </a:r>
            <a:r>
              <a:rPr lang="es-ES" dirty="0" err="1"/>
              <a:t>knowing</a:t>
            </a:r>
            <a:r>
              <a:rPr lang="es-ES" dirty="0"/>
              <a:t>”</a:t>
            </a:r>
          </a:p>
          <a:p>
            <a:pPr algn="just"/>
            <a:r>
              <a:rPr lang="es-ES" dirty="0"/>
              <a:t>Proceso dentro del paradigma de teatro asociativo </a:t>
            </a:r>
          </a:p>
          <a:p>
            <a:pPr marL="0" indent="0" algn="just">
              <a:buNone/>
            </a:pPr>
            <a:r>
              <a:rPr lang="es-ES" sz="1600" dirty="0">
                <a:solidFill>
                  <a:schemeClr val="accent1">
                    <a:lumMod val="60000"/>
                    <a:lumOff val="40000"/>
                  </a:schemeClr>
                </a:solidFill>
              </a:rPr>
              <a:t>En  la  creación de la estructura  asociativa  el  elemento  básico  de  construcción dramatúrgica para transmitir la idea de partida son  los fragmentos.  Estos se relacionan entre  sí  por  una  lógica  asociativa que establecen los miembros del colectivo, mediante la repetición, la variación, la acumulación, la inversión, la comparación y/o la yuxtaposición</a:t>
            </a:r>
          </a:p>
          <a:p>
            <a:endParaRPr lang="es-ES" dirty="0"/>
          </a:p>
        </p:txBody>
      </p:sp>
    </p:spTree>
    <p:extLst>
      <p:ext uri="{BB962C8B-B14F-4D97-AF65-F5344CB8AC3E}">
        <p14:creationId xmlns:p14="http://schemas.microsoft.com/office/powerpoint/2010/main" xmlns="" val="400283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291</TotalTime>
  <Words>861</Words>
  <Application>Microsoft Office PowerPoint</Application>
  <PresentationFormat>Personalizado</PresentationFormat>
  <Paragraphs>83</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Ion</vt:lpstr>
      <vt:lpstr>TEATRO DE CREACIÓN </vt:lpstr>
      <vt:lpstr>TIPOS DE TEATRO DE CREACIÓN  Según la composición y la caducidad de la pieza</vt:lpstr>
      <vt:lpstr>EJEMPLOS DE ESTILOS de TEATRO DE CREACIÓN Según HERRAMIENTA CREADORA </vt:lpstr>
      <vt:lpstr>Enlaces de TEATRO DE CREACIÓN Según HERRAMIENTA CREADORA</vt:lpstr>
      <vt:lpstr>Enlaces de TEATRO DE CREACIÓN Según HERRAMIENTA CREADORA</vt:lpstr>
      <vt:lpstr>METODOLOGÍA ESADMurcia</vt:lpstr>
      <vt:lpstr>INTERPRETACIÓN EN EL TEATRO FÍSICO I Contenidos de Teatro Gestual</vt:lpstr>
      <vt:lpstr>INTERPRETACIÓN EN EL TEATRO FÍSICO II</vt:lpstr>
      <vt:lpstr>PRÁCTICAS EN EL TEATRO DE CREACIÓN I</vt:lpstr>
      <vt:lpstr>PRÁCTICAS DE CREACIÓN II  Desde la idea y el paradigma creamos la pieza</vt:lpstr>
      <vt:lpstr>CONCEPTOS FUNDAMENTALES QUE SUSTENTAN EL ITINERARIO DE TEATRO DE CREACIÓN</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TEATRO DE CREACIÓN, GÉNERO TEATRAL</dc:title>
  <dc:creator>Esperanza Viladés</dc:creator>
  <cp:lastModifiedBy>María Dolores</cp:lastModifiedBy>
  <cp:revision>10</cp:revision>
  <dcterms:created xsi:type="dcterms:W3CDTF">2021-04-13T12:52:50Z</dcterms:created>
  <dcterms:modified xsi:type="dcterms:W3CDTF">2021-04-26T10:53:07Z</dcterms:modified>
</cp:coreProperties>
</file>